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10058400" cy="7772400"/>
  <p:notesSz cx="10058400" cy="7772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23"/>
  </p:normalViewPr>
  <p:slideViewPr>
    <p:cSldViewPr>
      <p:cViewPr varScale="1">
        <p:scale>
          <a:sx n="104" d="100"/>
          <a:sy n="104" d="100"/>
        </p:scale>
        <p:origin x="1776" y="19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754380" y="2409444"/>
            <a:ext cx="8549640" cy="163220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508760" y="4352544"/>
            <a:ext cx="7040880" cy="19431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502920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5180076" y="1787652"/>
            <a:ext cx="4375404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270179" y="162877"/>
            <a:ext cx="2947035" cy="4918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000" b="1" i="0">
                <a:solidFill>
                  <a:schemeClr val="bg1"/>
                </a:solidFill>
                <a:latin typeface="Rockwell Std"/>
                <a:cs typeface="Rockwell Std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02920" y="1787652"/>
            <a:ext cx="9052560" cy="512978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3419856" y="7228332"/>
            <a:ext cx="3218688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502920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6/22/26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7242048" y="7228332"/>
            <a:ext cx="2313432" cy="3886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jpg"/><Relationship Id="rId18" Type="http://schemas.openxmlformats.org/officeDocument/2006/relationships/hyperlink" Target="http://www.squaremeals.org/" TargetMode="External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jpg"/><Relationship Id="rId17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5" Type="http://schemas.openxmlformats.org/officeDocument/2006/relationships/image" Target="../media/image14.png"/><Relationship Id="rId10" Type="http://schemas.openxmlformats.org/officeDocument/2006/relationships/image" Target="../media/image9.jp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18" Type="http://schemas.openxmlformats.org/officeDocument/2006/relationships/image" Target="../media/image10.png"/><Relationship Id="rId3" Type="http://schemas.openxmlformats.org/officeDocument/2006/relationships/image" Target="../media/image18.jpg"/><Relationship Id="rId21" Type="http://schemas.openxmlformats.org/officeDocument/2006/relationships/image" Target="../media/image31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9.jpg"/><Relationship Id="rId2" Type="http://schemas.openxmlformats.org/officeDocument/2006/relationships/image" Target="../media/image17.png"/><Relationship Id="rId16" Type="http://schemas.openxmlformats.org/officeDocument/2006/relationships/image" Target="../media/image8.png"/><Relationship Id="rId20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24" Type="http://schemas.openxmlformats.org/officeDocument/2006/relationships/image" Target="../media/image13.png"/><Relationship Id="rId5" Type="http://schemas.openxmlformats.org/officeDocument/2006/relationships/image" Target="../media/image20.png"/><Relationship Id="rId15" Type="http://schemas.openxmlformats.org/officeDocument/2006/relationships/image" Target="../media/image16.png"/><Relationship Id="rId23" Type="http://schemas.openxmlformats.org/officeDocument/2006/relationships/image" Target="../media/image14.png"/><Relationship Id="rId10" Type="http://schemas.openxmlformats.org/officeDocument/2006/relationships/image" Target="../media/image25.png"/><Relationship Id="rId19" Type="http://schemas.openxmlformats.org/officeDocument/2006/relationships/image" Target="../media/image29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15.png"/><Relationship Id="rId22" Type="http://schemas.openxmlformats.org/officeDocument/2006/relationships/hyperlink" Target="http://www.squaremeals.org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13" Type="http://schemas.openxmlformats.org/officeDocument/2006/relationships/image" Target="../media/image43.png"/><Relationship Id="rId18" Type="http://schemas.openxmlformats.org/officeDocument/2006/relationships/image" Target="../media/image10.png"/><Relationship Id="rId3" Type="http://schemas.openxmlformats.org/officeDocument/2006/relationships/image" Target="../media/image33.jpg"/><Relationship Id="rId21" Type="http://schemas.openxmlformats.org/officeDocument/2006/relationships/image" Target="../media/image16.png"/><Relationship Id="rId7" Type="http://schemas.openxmlformats.org/officeDocument/2006/relationships/image" Target="../media/image37.png"/><Relationship Id="rId12" Type="http://schemas.openxmlformats.org/officeDocument/2006/relationships/image" Target="../media/image42.png"/><Relationship Id="rId17" Type="http://schemas.openxmlformats.org/officeDocument/2006/relationships/image" Target="../media/image9.jpg"/><Relationship Id="rId25" Type="http://schemas.openxmlformats.org/officeDocument/2006/relationships/hyperlink" Target="http://www.squaremeals.org/" TargetMode="External"/><Relationship Id="rId2" Type="http://schemas.openxmlformats.org/officeDocument/2006/relationships/image" Target="../media/image32.png"/><Relationship Id="rId16" Type="http://schemas.openxmlformats.org/officeDocument/2006/relationships/image" Target="../media/image8.png"/><Relationship Id="rId20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jpg"/><Relationship Id="rId24" Type="http://schemas.openxmlformats.org/officeDocument/2006/relationships/image" Target="../media/image14.png"/><Relationship Id="rId5" Type="http://schemas.openxmlformats.org/officeDocument/2006/relationships/image" Target="../media/image35.png"/><Relationship Id="rId15" Type="http://schemas.openxmlformats.org/officeDocument/2006/relationships/image" Target="../media/image45.png"/><Relationship Id="rId23" Type="http://schemas.openxmlformats.org/officeDocument/2006/relationships/image" Target="../media/image47.jpg"/><Relationship Id="rId10" Type="http://schemas.openxmlformats.org/officeDocument/2006/relationships/image" Target="../media/image40.png"/><Relationship Id="rId19" Type="http://schemas.openxmlformats.org/officeDocument/2006/relationships/image" Target="../media/image46.jpg"/><Relationship Id="rId4" Type="http://schemas.openxmlformats.org/officeDocument/2006/relationships/image" Target="../media/image34.png"/><Relationship Id="rId9" Type="http://schemas.openxmlformats.org/officeDocument/2006/relationships/image" Target="../media/image39.png"/><Relationship Id="rId14" Type="http://schemas.openxmlformats.org/officeDocument/2006/relationships/image" Target="../media/image44.png"/><Relationship Id="rId22" Type="http://schemas.openxmlformats.org/officeDocument/2006/relationships/image" Target="../media/image3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jpg"/><Relationship Id="rId13" Type="http://schemas.openxmlformats.org/officeDocument/2006/relationships/image" Target="../media/image59.jpg"/><Relationship Id="rId18" Type="http://schemas.openxmlformats.org/officeDocument/2006/relationships/image" Target="../media/image8.png"/><Relationship Id="rId26" Type="http://schemas.openxmlformats.org/officeDocument/2006/relationships/image" Target="../media/image16.png"/><Relationship Id="rId3" Type="http://schemas.openxmlformats.org/officeDocument/2006/relationships/image" Target="../media/image49.png"/><Relationship Id="rId21" Type="http://schemas.openxmlformats.org/officeDocument/2006/relationships/image" Target="../media/image64.jpg"/><Relationship Id="rId7" Type="http://schemas.openxmlformats.org/officeDocument/2006/relationships/image" Target="../media/image53.png"/><Relationship Id="rId12" Type="http://schemas.openxmlformats.org/officeDocument/2006/relationships/image" Target="../media/image58.jpg"/><Relationship Id="rId17" Type="http://schemas.openxmlformats.org/officeDocument/2006/relationships/image" Target="../media/image63.png"/><Relationship Id="rId25" Type="http://schemas.openxmlformats.org/officeDocument/2006/relationships/image" Target="../media/image15.png"/><Relationship Id="rId2" Type="http://schemas.openxmlformats.org/officeDocument/2006/relationships/image" Target="../media/image48.png"/><Relationship Id="rId16" Type="http://schemas.openxmlformats.org/officeDocument/2006/relationships/image" Target="../media/image62.png"/><Relationship Id="rId20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11" Type="http://schemas.openxmlformats.org/officeDocument/2006/relationships/image" Target="../media/image57.png"/><Relationship Id="rId24" Type="http://schemas.openxmlformats.org/officeDocument/2006/relationships/image" Target="../media/image14.png"/><Relationship Id="rId5" Type="http://schemas.openxmlformats.org/officeDocument/2006/relationships/image" Target="../media/image51.png"/><Relationship Id="rId15" Type="http://schemas.openxmlformats.org/officeDocument/2006/relationships/image" Target="../media/image61.png"/><Relationship Id="rId23" Type="http://schemas.openxmlformats.org/officeDocument/2006/relationships/image" Target="../media/image13.png"/><Relationship Id="rId10" Type="http://schemas.openxmlformats.org/officeDocument/2006/relationships/image" Target="../media/image56.png"/><Relationship Id="rId19" Type="http://schemas.openxmlformats.org/officeDocument/2006/relationships/image" Target="../media/image9.jpg"/><Relationship Id="rId4" Type="http://schemas.openxmlformats.org/officeDocument/2006/relationships/image" Target="../media/image50.png"/><Relationship Id="rId9" Type="http://schemas.openxmlformats.org/officeDocument/2006/relationships/image" Target="../media/image55.png"/><Relationship Id="rId14" Type="http://schemas.openxmlformats.org/officeDocument/2006/relationships/image" Target="../media/image60.png"/><Relationship Id="rId22" Type="http://schemas.openxmlformats.org/officeDocument/2006/relationships/image" Target="../media/image65.jpg"/><Relationship Id="rId27" Type="http://schemas.openxmlformats.org/officeDocument/2006/relationships/hyperlink" Target="http://www.squaremeals.org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2.png"/><Relationship Id="rId13" Type="http://schemas.openxmlformats.org/officeDocument/2006/relationships/image" Target="../media/image10.png"/><Relationship Id="rId18" Type="http://schemas.openxmlformats.org/officeDocument/2006/relationships/image" Target="../media/image14.png"/><Relationship Id="rId3" Type="http://schemas.openxmlformats.org/officeDocument/2006/relationships/image" Target="../media/image67.jpg"/><Relationship Id="rId21" Type="http://schemas.openxmlformats.org/officeDocument/2006/relationships/hyperlink" Target="http://www.squaremeals.org/" TargetMode="External"/><Relationship Id="rId7" Type="http://schemas.openxmlformats.org/officeDocument/2006/relationships/image" Target="../media/image71.jpg"/><Relationship Id="rId12" Type="http://schemas.openxmlformats.org/officeDocument/2006/relationships/image" Target="../media/image9.jpg"/><Relationship Id="rId17" Type="http://schemas.openxmlformats.org/officeDocument/2006/relationships/image" Target="../media/image13.png"/><Relationship Id="rId2" Type="http://schemas.openxmlformats.org/officeDocument/2006/relationships/image" Target="../media/image66.png"/><Relationship Id="rId16" Type="http://schemas.openxmlformats.org/officeDocument/2006/relationships/image" Target="../media/image77.jp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0.png"/><Relationship Id="rId11" Type="http://schemas.openxmlformats.org/officeDocument/2006/relationships/image" Target="../media/image8.png"/><Relationship Id="rId5" Type="http://schemas.openxmlformats.org/officeDocument/2006/relationships/image" Target="../media/image69.png"/><Relationship Id="rId15" Type="http://schemas.openxmlformats.org/officeDocument/2006/relationships/image" Target="../media/image76.png"/><Relationship Id="rId10" Type="http://schemas.openxmlformats.org/officeDocument/2006/relationships/image" Target="../media/image74.png"/><Relationship Id="rId19" Type="http://schemas.openxmlformats.org/officeDocument/2006/relationships/image" Target="../media/image15.png"/><Relationship Id="rId4" Type="http://schemas.openxmlformats.org/officeDocument/2006/relationships/image" Target="../media/image68.png"/><Relationship Id="rId9" Type="http://schemas.openxmlformats.org/officeDocument/2006/relationships/image" Target="../media/image73.png"/><Relationship Id="rId14" Type="http://schemas.openxmlformats.org/officeDocument/2006/relationships/image" Target="../media/image7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9.jpg"/><Relationship Id="rId18" Type="http://schemas.openxmlformats.org/officeDocument/2006/relationships/image" Target="../media/image14.png"/><Relationship Id="rId3" Type="http://schemas.openxmlformats.org/officeDocument/2006/relationships/image" Target="../media/image79.png"/><Relationship Id="rId21" Type="http://schemas.openxmlformats.org/officeDocument/2006/relationships/hyperlink" Target="http://www.squaremeals.org/" TargetMode="External"/><Relationship Id="rId7" Type="http://schemas.openxmlformats.org/officeDocument/2006/relationships/image" Target="../media/image83.png"/><Relationship Id="rId12" Type="http://schemas.openxmlformats.org/officeDocument/2006/relationships/image" Target="../media/image8.png"/><Relationship Id="rId17" Type="http://schemas.openxmlformats.org/officeDocument/2006/relationships/image" Target="../media/image31.png"/><Relationship Id="rId2" Type="http://schemas.openxmlformats.org/officeDocument/2006/relationships/image" Target="../media/image78.png"/><Relationship Id="rId16" Type="http://schemas.openxmlformats.org/officeDocument/2006/relationships/image" Target="../media/image89.jp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81.png"/><Relationship Id="rId15" Type="http://schemas.openxmlformats.org/officeDocument/2006/relationships/image" Target="../media/image88.jpg"/><Relationship Id="rId10" Type="http://schemas.openxmlformats.org/officeDocument/2006/relationships/image" Target="../media/image86.png"/><Relationship Id="rId19" Type="http://schemas.openxmlformats.org/officeDocument/2006/relationships/image" Target="../media/image15.png"/><Relationship Id="rId4" Type="http://schemas.openxmlformats.org/officeDocument/2006/relationships/image" Target="../media/image80.png"/><Relationship Id="rId9" Type="http://schemas.openxmlformats.org/officeDocument/2006/relationships/image" Target="../media/image85.jpg"/><Relationship Id="rId1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6.png"/><Relationship Id="rId13" Type="http://schemas.openxmlformats.org/officeDocument/2006/relationships/image" Target="../media/image98.png"/><Relationship Id="rId18" Type="http://schemas.openxmlformats.org/officeDocument/2006/relationships/image" Target="../media/image14.png"/><Relationship Id="rId3" Type="http://schemas.openxmlformats.org/officeDocument/2006/relationships/image" Target="../media/image91.png"/><Relationship Id="rId7" Type="http://schemas.openxmlformats.org/officeDocument/2006/relationships/image" Target="../media/image95.jpg"/><Relationship Id="rId12" Type="http://schemas.openxmlformats.org/officeDocument/2006/relationships/image" Target="../media/image10.png"/><Relationship Id="rId17" Type="http://schemas.openxmlformats.org/officeDocument/2006/relationships/image" Target="../media/image16.png"/><Relationship Id="rId2" Type="http://schemas.openxmlformats.org/officeDocument/2006/relationships/image" Target="../media/image90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4.png"/><Relationship Id="rId11" Type="http://schemas.openxmlformats.org/officeDocument/2006/relationships/image" Target="../media/image9.jpg"/><Relationship Id="rId5" Type="http://schemas.openxmlformats.org/officeDocument/2006/relationships/image" Target="../media/image93.png"/><Relationship Id="rId15" Type="http://schemas.openxmlformats.org/officeDocument/2006/relationships/image" Target="../media/image31.png"/><Relationship Id="rId10" Type="http://schemas.openxmlformats.org/officeDocument/2006/relationships/image" Target="../media/image8.png"/><Relationship Id="rId19" Type="http://schemas.openxmlformats.org/officeDocument/2006/relationships/hyperlink" Target="http://www.squaremeals.org/" TargetMode="External"/><Relationship Id="rId4" Type="http://schemas.openxmlformats.org/officeDocument/2006/relationships/image" Target="../media/image92.png"/><Relationship Id="rId9" Type="http://schemas.openxmlformats.org/officeDocument/2006/relationships/image" Target="../media/image97.png"/><Relationship Id="rId14" Type="http://schemas.openxmlformats.org/officeDocument/2006/relationships/image" Target="../media/image9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6.png"/><Relationship Id="rId13" Type="http://schemas.openxmlformats.org/officeDocument/2006/relationships/image" Target="../media/image9.jpg"/><Relationship Id="rId18" Type="http://schemas.openxmlformats.org/officeDocument/2006/relationships/image" Target="../media/image14.png"/><Relationship Id="rId3" Type="http://schemas.openxmlformats.org/officeDocument/2006/relationships/image" Target="../media/image101.png"/><Relationship Id="rId21" Type="http://schemas.openxmlformats.org/officeDocument/2006/relationships/hyperlink" Target="http://www.squaremeals.org/" TargetMode="External"/><Relationship Id="rId7" Type="http://schemas.openxmlformats.org/officeDocument/2006/relationships/image" Target="../media/image105.png"/><Relationship Id="rId12" Type="http://schemas.openxmlformats.org/officeDocument/2006/relationships/image" Target="../media/image8.png"/><Relationship Id="rId17" Type="http://schemas.openxmlformats.org/officeDocument/2006/relationships/image" Target="../media/image31.png"/><Relationship Id="rId2" Type="http://schemas.openxmlformats.org/officeDocument/2006/relationships/image" Target="../media/image100.png"/><Relationship Id="rId16" Type="http://schemas.openxmlformats.org/officeDocument/2006/relationships/image" Target="../media/image111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4.png"/><Relationship Id="rId11" Type="http://schemas.openxmlformats.org/officeDocument/2006/relationships/image" Target="../media/image109.png"/><Relationship Id="rId5" Type="http://schemas.openxmlformats.org/officeDocument/2006/relationships/image" Target="../media/image103.png"/><Relationship Id="rId15" Type="http://schemas.openxmlformats.org/officeDocument/2006/relationships/image" Target="../media/image110.png"/><Relationship Id="rId10" Type="http://schemas.openxmlformats.org/officeDocument/2006/relationships/image" Target="../media/image108.png"/><Relationship Id="rId19" Type="http://schemas.openxmlformats.org/officeDocument/2006/relationships/image" Target="../media/image15.png"/><Relationship Id="rId4" Type="http://schemas.openxmlformats.org/officeDocument/2006/relationships/image" Target="../media/image102.png"/><Relationship Id="rId9" Type="http://schemas.openxmlformats.org/officeDocument/2006/relationships/image" Target="../media/image107.jpg"/><Relationship Id="rId14" Type="http://schemas.openxmlformats.org/officeDocument/2006/relationships/image" Target="../media/image10.png"/><Relationship Id="rId22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8.jpg"/><Relationship Id="rId13" Type="http://schemas.openxmlformats.org/officeDocument/2006/relationships/image" Target="../media/image120.png"/><Relationship Id="rId18" Type="http://schemas.openxmlformats.org/officeDocument/2006/relationships/image" Target="../media/image14.png"/><Relationship Id="rId3" Type="http://schemas.openxmlformats.org/officeDocument/2006/relationships/image" Target="../media/image113.png"/><Relationship Id="rId21" Type="http://schemas.openxmlformats.org/officeDocument/2006/relationships/hyperlink" Target="http://www.squaremeals.org/" TargetMode="External"/><Relationship Id="rId7" Type="http://schemas.openxmlformats.org/officeDocument/2006/relationships/image" Target="../media/image117.png"/><Relationship Id="rId12" Type="http://schemas.openxmlformats.org/officeDocument/2006/relationships/image" Target="../media/image10.png"/><Relationship Id="rId17" Type="http://schemas.openxmlformats.org/officeDocument/2006/relationships/image" Target="../media/image13.png"/><Relationship Id="rId2" Type="http://schemas.openxmlformats.org/officeDocument/2006/relationships/image" Target="../media/image112.png"/><Relationship Id="rId16" Type="http://schemas.openxmlformats.org/officeDocument/2006/relationships/image" Target="../media/image123.jp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16.png"/><Relationship Id="rId11" Type="http://schemas.openxmlformats.org/officeDocument/2006/relationships/image" Target="../media/image9.jpg"/><Relationship Id="rId5" Type="http://schemas.openxmlformats.org/officeDocument/2006/relationships/image" Target="../media/image115.png"/><Relationship Id="rId15" Type="http://schemas.openxmlformats.org/officeDocument/2006/relationships/image" Target="../media/image122.png"/><Relationship Id="rId10" Type="http://schemas.openxmlformats.org/officeDocument/2006/relationships/image" Target="../media/image8.png"/><Relationship Id="rId19" Type="http://schemas.openxmlformats.org/officeDocument/2006/relationships/image" Target="../media/image15.png"/><Relationship Id="rId4" Type="http://schemas.openxmlformats.org/officeDocument/2006/relationships/image" Target="../media/image114.png"/><Relationship Id="rId9" Type="http://schemas.openxmlformats.org/officeDocument/2006/relationships/image" Target="../media/image119.png"/><Relationship Id="rId14" Type="http://schemas.openxmlformats.org/officeDocument/2006/relationships/image" Target="../media/image12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image" Target="../media/image9.jpg"/><Relationship Id="rId18" Type="http://schemas.openxmlformats.org/officeDocument/2006/relationships/image" Target="../media/image14.png"/><Relationship Id="rId3" Type="http://schemas.openxmlformats.org/officeDocument/2006/relationships/image" Target="../media/image125.png"/><Relationship Id="rId21" Type="http://schemas.openxmlformats.org/officeDocument/2006/relationships/hyperlink" Target="http://www.squaremeals.org/" TargetMode="External"/><Relationship Id="rId7" Type="http://schemas.openxmlformats.org/officeDocument/2006/relationships/image" Target="../media/image129.png"/><Relationship Id="rId12" Type="http://schemas.openxmlformats.org/officeDocument/2006/relationships/image" Target="../media/image8.png"/><Relationship Id="rId17" Type="http://schemas.openxmlformats.org/officeDocument/2006/relationships/image" Target="../media/image135.jpg"/><Relationship Id="rId2" Type="http://schemas.openxmlformats.org/officeDocument/2006/relationships/image" Target="../media/image124.png"/><Relationship Id="rId16" Type="http://schemas.openxmlformats.org/officeDocument/2006/relationships/image" Target="../media/image31.png"/><Relationship Id="rId20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8.png"/><Relationship Id="rId11" Type="http://schemas.openxmlformats.org/officeDocument/2006/relationships/image" Target="../media/image133.png"/><Relationship Id="rId5" Type="http://schemas.openxmlformats.org/officeDocument/2006/relationships/image" Target="../media/image127.png"/><Relationship Id="rId15" Type="http://schemas.openxmlformats.org/officeDocument/2006/relationships/image" Target="../media/image134.jpg"/><Relationship Id="rId10" Type="http://schemas.openxmlformats.org/officeDocument/2006/relationships/image" Target="../media/image132.png"/><Relationship Id="rId19" Type="http://schemas.openxmlformats.org/officeDocument/2006/relationships/image" Target="../media/image15.png"/><Relationship Id="rId4" Type="http://schemas.openxmlformats.org/officeDocument/2006/relationships/image" Target="../media/image126.png"/><Relationship Id="rId9" Type="http://schemas.openxmlformats.org/officeDocument/2006/relationships/image" Target="../media/image131.jpg"/><Relationship Id="rId1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2.png"/><Relationship Id="rId13" Type="http://schemas.openxmlformats.org/officeDocument/2006/relationships/image" Target="../media/image147.png"/><Relationship Id="rId18" Type="http://schemas.openxmlformats.org/officeDocument/2006/relationships/image" Target="../media/image149.jpg"/><Relationship Id="rId26" Type="http://schemas.openxmlformats.org/officeDocument/2006/relationships/hyperlink" Target="http://www.squaremeals.org/" TargetMode="External"/><Relationship Id="rId3" Type="http://schemas.openxmlformats.org/officeDocument/2006/relationships/image" Target="../media/image137.jpg"/><Relationship Id="rId21" Type="http://schemas.openxmlformats.org/officeDocument/2006/relationships/image" Target="../media/image151.png"/><Relationship Id="rId7" Type="http://schemas.openxmlformats.org/officeDocument/2006/relationships/image" Target="../media/image141.png"/><Relationship Id="rId12" Type="http://schemas.openxmlformats.org/officeDocument/2006/relationships/image" Target="../media/image146.png"/><Relationship Id="rId17" Type="http://schemas.openxmlformats.org/officeDocument/2006/relationships/image" Target="../media/image148.png"/><Relationship Id="rId25" Type="http://schemas.openxmlformats.org/officeDocument/2006/relationships/image" Target="../media/image16.png"/><Relationship Id="rId2" Type="http://schemas.openxmlformats.org/officeDocument/2006/relationships/image" Target="../media/image136.png"/><Relationship Id="rId16" Type="http://schemas.openxmlformats.org/officeDocument/2006/relationships/image" Target="../media/image10.png"/><Relationship Id="rId20" Type="http://schemas.openxmlformats.org/officeDocument/2006/relationships/image" Target="../media/image15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0.png"/><Relationship Id="rId11" Type="http://schemas.openxmlformats.org/officeDocument/2006/relationships/image" Target="../media/image145.jpg"/><Relationship Id="rId24" Type="http://schemas.openxmlformats.org/officeDocument/2006/relationships/image" Target="../media/image15.png"/><Relationship Id="rId5" Type="http://schemas.openxmlformats.org/officeDocument/2006/relationships/image" Target="../media/image139.png"/><Relationship Id="rId15" Type="http://schemas.openxmlformats.org/officeDocument/2006/relationships/image" Target="../media/image9.jpg"/><Relationship Id="rId23" Type="http://schemas.openxmlformats.org/officeDocument/2006/relationships/image" Target="../media/image14.png"/><Relationship Id="rId10" Type="http://schemas.openxmlformats.org/officeDocument/2006/relationships/image" Target="../media/image144.png"/><Relationship Id="rId19" Type="http://schemas.openxmlformats.org/officeDocument/2006/relationships/image" Target="../media/image31.png"/><Relationship Id="rId4" Type="http://schemas.openxmlformats.org/officeDocument/2006/relationships/image" Target="../media/image138.png"/><Relationship Id="rId9" Type="http://schemas.openxmlformats.org/officeDocument/2006/relationships/image" Target="../media/image143.png"/><Relationship Id="rId14" Type="http://schemas.openxmlformats.org/officeDocument/2006/relationships/image" Target="../media/image8.png"/><Relationship Id="rId22" Type="http://schemas.openxmlformats.org/officeDocument/2006/relationships/image" Target="../media/image152.jpg"/><Relationship Id="rId27" Type="http://schemas.openxmlformats.org/officeDocument/2006/relationships/image" Target="../media/image1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9.png"/><Relationship Id="rId13" Type="http://schemas.openxmlformats.org/officeDocument/2006/relationships/image" Target="../media/image9.jpg"/><Relationship Id="rId18" Type="http://schemas.openxmlformats.org/officeDocument/2006/relationships/hyperlink" Target="http://www.squaremeals.org/" TargetMode="External"/><Relationship Id="rId3" Type="http://schemas.openxmlformats.org/officeDocument/2006/relationships/image" Target="../media/image154.png"/><Relationship Id="rId21" Type="http://schemas.openxmlformats.org/officeDocument/2006/relationships/image" Target="../media/image14.png"/><Relationship Id="rId7" Type="http://schemas.openxmlformats.org/officeDocument/2006/relationships/image" Target="../media/image158.png"/><Relationship Id="rId12" Type="http://schemas.openxmlformats.org/officeDocument/2006/relationships/image" Target="../media/image8.png"/><Relationship Id="rId17" Type="http://schemas.openxmlformats.org/officeDocument/2006/relationships/image" Target="../media/image16.png"/><Relationship Id="rId2" Type="http://schemas.openxmlformats.org/officeDocument/2006/relationships/image" Target="../media/image153.png"/><Relationship Id="rId16" Type="http://schemas.openxmlformats.org/officeDocument/2006/relationships/image" Target="../media/image15.png"/><Relationship Id="rId20" Type="http://schemas.openxmlformats.org/officeDocument/2006/relationships/image" Target="../media/image164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7.png"/><Relationship Id="rId11" Type="http://schemas.openxmlformats.org/officeDocument/2006/relationships/image" Target="../media/image162.png"/><Relationship Id="rId5" Type="http://schemas.openxmlformats.org/officeDocument/2006/relationships/image" Target="../media/image156.png"/><Relationship Id="rId15" Type="http://schemas.openxmlformats.org/officeDocument/2006/relationships/image" Target="../media/image163.png"/><Relationship Id="rId10" Type="http://schemas.openxmlformats.org/officeDocument/2006/relationships/image" Target="../media/image161.png"/><Relationship Id="rId19" Type="http://schemas.openxmlformats.org/officeDocument/2006/relationships/image" Target="../media/image31.png"/><Relationship Id="rId4" Type="http://schemas.openxmlformats.org/officeDocument/2006/relationships/image" Target="../media/image155.png"/><Relationship Id="rId9" Type="http://schemas.openxmlformats.org/officeDocument/2006/relationships/image" Target="../media/image160.jpg"/><Relationship Id="rId1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12700"/>
            <a:ext cx="10033000" cy="7747634"/>
            <a:chOff x="12700" y="12700"/>
            <a:chExt cx="10033000" cy="7747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7758061" cy="136714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4653" y="12751"/>
              <a:ext cx="2281009" cy="7747003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00" y="1373746"/>
              <a:ext cx="3729342" cy="6386029"/>
            </a:xfrm>
            <a:prstGeom prst="rect">
              <a:avLst/>
            </a:prstGeom>
          </p:spPr>
        </p:pic>
      </p:grpSp>
      <p:grpSp>
        <p:nvGrpSpPr>
          <p:cNvPr id="6" name="object 6"/>
          <p:cNvGrpSpPr/>
          <p:nvPr/>
        </p:nvGrpSpPr>
        <p:grpSpPr>
          <a:xfrm>
            <a:off x="0" y="51"/>
            <a:ext cx="10058400" cy="7759700"/>
            <a:chOff x="0" y="51"/>
            <a:chExt cx="10058400" cy="7759700"/>
          </a:xfrm>
        </p:grpSpPr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307326" y="1373746"/>
              <a:ext cx="463358" cy="50842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4345" y="2343340"/>
              <a:ext cx="1759138" cy="1025728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316344" y="6452489"/>
              <a:ext cx="1003311" cy="381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0" y="51"/>
              <a:ext cx="10058400" cy="7759636"/>
            </a:xfrm>
            <a:prstGeom prst="rect">
              <a:avLst/>
            </a:prstGeom>
          </p:spPr>
        </p:pic>
      </p:grpSp>
      <p:grpSp>
        <p:nvGrpSpPr>
          <p:cNvPr id="11" name="object 11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2" name="object 12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8335759" y="6901649"/>
              <a:ext cx="228129" cy="228539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</p:grpSp>
      <p:sp>
        <p:nvSpPr>
          <p:cNvPr id="16" name="object 16"/>
          <p:cNvSpPr/>
          <p:nvPr/>
        </p:nvSpPr>
        <p:spPr>
          <a:xfrm>
            <a:off x="288925" y="1318894"/>
            <a:ext cx="6318885" cy="1024890"/>
          </a:xfrm>
          <a:custGeom>
            <a:avLst/>
            <a:gdLst/>
            <a:ahLst/>
            <a:cxnLst/>
            <a:rect l="l" t="t" r="r" b="b"/>
            <a:pathLst>
              <a:path w="6318884" h="1024889">
                <a:moveTo>
                  <a:pt x="0" y="1024889"/>
                </a:moveTo>
                <a:lnTo>
                  <a:pt x="6318377" y="1024889"/>
                </a:lnTo>
                <a:lnTo>
                  <a:pt x="6318377" y="0"/>
                </a:lnTo>
                <a:lnTo>
                  <a:pt x="0" y="0"/>
                </a:lnTo>
                <a:lnTo>
                  <a:pt x="0" y="1024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8" name="object 18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3448050" y="1320393"/>
            <a:ext cx="2101842" cy="1022755"/>
          </a:xfrm>
          <a:prstGeom prst="rect">
            <a:avLst/>
          </a:prstGeom>
        </p:spPr>
      </p:pic>
      <p:sp>
        <p:nvSpPr>
          <p:cNvPr id="19" name="object 19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0" name="object 20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3742042" y="6098019"/>
            <a:ext cx="2574251" cy="1391762"/>
          </a:xfrm>
          <a:prstGeom prst="rect">
            <a:avLst/>
          </a:prstGeom>
        </p:spPr>
      </p:pic>
      <p:pic>
        <p:nvPicPr>
          <p:cNvPr id="21" name="object 21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7808976" y="2880347"/>
            <a:ext cx="255216" cy="238747"/>
          </a:xfrm>
          <a:prstGeom prst="rect">
            <a:avLst/>
          </a:prstGeom>
        </p:spPr>
      </p:pic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42503" y="425945"/>
            <a:ext cx="1345717" cy="841082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24" name="object 24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9534" y="6839014"/>
              <a:ext cx="136538" cy="1714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1268" y="6839776"/>
              <a:ext cx="136347" cy="172063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36" name="object 36"/>
          <p:cNvGraphicFramePr>
            <a:graphicFrameLocks noGrp="1"/>
          </p:cNvGraphicFramePr>
          <p:nvPr/>
        </p:nvGraphicFramePr>
        <p:xfrm>
          <a:off x="282575" y="286638"/>
          <a:ext cx="9472928" cy="71932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ts val="3075"/>
                        </a:lnSpc>
                      </a:pPr>
                      <a:r>
                        <a:rPr sz="3000" b="1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August</a:t>
                      </a:r>
                      <a:r>
                        <a:rPr sz="3000" b="1" spc="-7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4500" b="1" spc="-30" baseline="-2777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2026</a:t>
                      </a:r>
                      <a:endParaRPr sz="4500" baseline="-2777">
                        <a:latin typeface="Rockwell Std"/>
                        <a:cs typeface="Rockwell Std"/>
                      </a:endParaRPr>
                    </a:p>
                    <a:p>
                      <a:pPr>
                        <a:lnSpc>
                          <a:spcPts val="2805"/>
                        </a:lnSpc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School</a:t>
                      </a:r>
                      <a:r>
                        <a:rPr sz="2400" spc="-95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400" spc="-2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Name</a:t>
                      </a:r>
                      <a:endParaRPr sz="2400">
                        <a:latin typeface="Rockwell Std"/>
                        <a:cs typeface="Rockwell Std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215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75785" algn="l"/>
                          <a:tab pos="5539105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27305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35685">
                <a:tc gridSpan="5">
                  <a:txBody>
                    <a:bodyPr/>
                    <a:lstStyle/>
                    <a:p>
                      <a:pPr marR="2103755" algn="ctr">
                        <a:lnSpc>
                          <a:spcPts val="1660"/>
                        </a:lnSpc>
                      </a:pPr>
                      <a:r>
                        <a:rPr sz="1500" b="1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Bell</a:t>
                      </a:r>
                      <a:r>
                        <a:rPr sz="1500" b="1" spc="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Peppers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668020" marR="2771140" algn="ctr">
                        <a:lnSpc>
                          <a:spcPts val="1200"/>
                        </a:lnSpc>
                        <a:spcBef>
                          <a:spcPts val="40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9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-7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</a:t>
                      </a:r>
                      <a:r>
                        <a:rPr sz="1100" spc="-4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-4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June;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August</a:t>
                      </a:r>
                      <a:r>
                        <a:rPr sz="1100" spc="8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November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2102485" algn="ctr">
                        <a:lnSpc>
                          <a:spcPts val="1425"/>
                        </a:lnSpc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4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4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R="2116455" algn="ctr">
                        <a:lnSpc>
                          <a:spcPts val="114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longer</a:t>
                      </a:r>
                      <a:r>
                        <a:rPr sz="950" spc="2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bell</a:t>
                      </a:r>
                      <a:r>
                        <a:rPr sz="950" spc="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pepper</a:t>
                      </a:r>
                      <a:r>
                        <a:rPr sz="950" spc="1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is</a:t>
                      </a:r>
                      <a:r>
                        <a:rPr sz="950" spc="-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left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950" spc="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ripen,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R="2100580" algn="ctr">
                        <a:lnSpc>
                          <a:spcPts val="965"/>
                        </a:lnSpc>
                        <a:spcBef>
                          <a:spcPts val="6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sweeter</a:t>
                      </a:r>
                      <a:r>
                        <a:rPr sz="950" spc="2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becomes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1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000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32194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36B38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80645">
                        <a:lnSpc>
                          <a:spcPct val="100000"/>
                        </a:lnSpc>
                        <a:spcBef>
                          <a:spcPts val="53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1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-9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-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5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50495" marR="328930">
                        <a:lnSpc>
                          <a:spcPct val="996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-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-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1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-1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-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-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-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6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featuresTexas 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3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44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397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433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43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69925">
                <a:tc>
                  <a:txBody>
                    <a:bodyPr/>
                    <a:lstStyle/>
                    <a:p>
                      <a:pPr marR="196215" algn="r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86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3448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2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37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679450">
                <a:tc>
                  <a:txBody>
                    <a:bodyPr/>
                    <a:lstStyle/>
                    <a:p>
                      <a:pPr marR="196850" algn="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69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12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34099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18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690245">
                <a:tc>
                  <a:txBody>
                    <a:bodyPr/>
                    <a:lstStyle/>
                    <a:p>
                      <a:pPr marR="196850" algn="r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482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81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02552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399145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8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2469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22" baseline="-2469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24691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24691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</a:tbl>
          </a:graphicData>
        </a:graphic>
      </p:graphicFrame>
      <p:pic>
        <p:nvPicPr>
          <p:cNvPr id="37" name="object 49">
            <a:extLst>
              <a:ext uri="{FF2B5EF4-FFF2-40B4-BE49-F238E27FC236}">
                <a16:creationId xmlns:a16="http://schemas.microsoft.com/office/drawing/2014/main" id="{B3747DBA-7192-2ABD-A4DF-9A871660EB53}"/>
              </a:ext>
            </a:extLst>
          </p:cNvPr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5"/>
            <a:ext cx="10058400" cy="7760334"/>
            <a:chOff x="0" y="-25"/>
            <a:chExt cx="10058400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3193288" cy="1368652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3201797" y="12699"/>
              <a:ext cx="3198136" cy="1304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395720" y="12699"/>
              <a:ext cx="1372120" cy="13686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3625" y="12699"/>
              <a:ext cx="2282108" cy="45669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-25"/>
              <a:ext cx="10058400" cy="432079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63625" y="465188"/>
              <a:ext cx="2282108" cy="7294511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1377175"/>
              <a:ext cx="3729342" cy="6382546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54345" y="2343340"/>
            <a:ext cx="1301508" cy="102573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427977"/>
            <a:ext cx="10058400" cy="7344409"/>
            <a:chOff x="0" y="427977"/>
            <a:chExt cx="10058400" cy="7344409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7706" y="1377188"/>
              <a:ext cx="460107" cy="508078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1777" y="2343353"/>
              <a:ext cx="460106" cy="10256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427977"/>
              <a:ext cx="10058400" cy="7344409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7" name="object 17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79158" y="6836930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4" name="object 24"/>
          <p:cNvGrpSpPr/>
          <p:nvPr/>
        </p:nvGrpSpPr>
        <p:grpSpPr>
          <a:xfrm>
            <a:off x="535578" y="6839013"/>
            <a:ext cx="306070" cy="351155"/>
            <a:chOff x="535578" y="6839013"/>
            <a:chExt cx="306070" cy="351155"/>
          </a:xfrm>
        </p:grpSpPr>
        <p:pic>
          <p:nvPicPr>
            <p:cNvPr id="25" name="object 2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539534" y="6839013"/>
              <a:ext cx="136537" cy="171484"/>
            </a:xfrm>
            <a:prstGeom prst="rect">
              <a:avLst/>
            </a:prstGeom>
          </p:spPr>
        </p:pic>
        <p:pic>
          <p:nvPicPr>
            <p:cNvPr id="26" name="object 2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01268" y="6839775"/>
              <a:ext cx="136347" cy="172059"/>
            </a:xfrm>
            <a:prstGeom prst="rect">
              <a:avLst/>
            </a:prstGeom>
          </p:spPr>
        </p:pic>
        <p:sp>
          <p:nvSpPr>
            <p:cNvPr id="27" name="object 27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538975" y="6982599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9" name="object 29"/>
          <p:cNvSpPr/>
          <p:nvPr/>
        </p:nvSpPr>
        <p:spPr>
          <a:xfrm>
            <a:off x="908177" y="7264717"/>
            <a:ext cx="48260" cy="48260"/>
          </a:xfrm>
          <a:custGeom>
            <a:avLst/>
            <a:gdLst/>
            <a:ahLst/>
            <a:cxnLst/>
            <a:rect l="l" t="t" r="r" b="b"/>
            <a:pathLst>
              <a:path w="48259" h="48259">
                <a:moveTo>
                  <a:pt x="48006" y="0"/>
                </a:moveTo>
                <a:lnTo>
                  <a:pt x="0" y="0"/>
                </a:lnTo>
                <a:lnTo>
                  <a:pt x="0" y="48006"/>
                </a:lnTo>
                <a:lnTo>
                  <a:pt x="48006" y="48006"/>
                </a:lnTo>
                <a:lnTo>
                  <a:pt x="48006" y="0"/>
                </a:lnTo>
                <a:close/>
              </a:path>
            </a:pathLst>
          </a:custGeom>
          <a:solidFill>
            <a:srgbClr val="63BC4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pic>
        <p:nvPicPr>
          <p:cNvPr id="31" name="object 31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8335759" y="6901636"/>
            <a:ext cx="228129" cy="228549"/>
          </a:xfrm>
          <a:prstGeom prst="rect">
            <a:avLst/>
          </a:prstGeom>
        </p:spPr>
      </p:pic>
      <p:pic>
        <p:nvPicPr>
          <p:cNvPr id="32" name="object 32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8652891" y="6901243"/>
            <a:ext cx="229133" cy="229133"/>
          </a:xfrm>
          <a:prstGeom prst="rect">
            <a:avLst/>
          </a:prstGeom>
        </p:spPr>
      </p:pic>
      <p:pic>
        <p:nvPicPr>
          <p:cNvPr id="33" name="object 33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970505" y="6918744"/>
            <a:ext cx="190422" cy="194094"/>
          </a:xfrm>
          <a:prstGeom prst="rect">
            <a:avLst/>
          </a:prstGeom>
        </p:spPr>
      </p:pic>
      <p:sp>
        <p:nvSpPr>
          <p:cNvPr id="34" name="object 34"/>
          <p:cNvSpPr/>
          <p:nvPr/>
        </p:nvSpPr>
        <p:spPr>
          <a:xfrm>
            <a:off x="9249397" y="6899135"/>
            <a:ext cx="327025" cy="231140"/>
          </a:xfrm>
          <a:custGeom>
            <a:avLst/>
            <a:gdLst/>
            <a:ahLst/>
            <a:cxnLst/>
            <a:rect l="l" t="t" r="r" b="b"/>
            <a:pathLst>
              <a:path w="327025" h="231140">
                <a:moveTo>
                  <a:pt x="179959" y="0"/>
                </a:moveTo>
                <a:lnTo>
                  <a:pt x="104013" y="0"/>
                </a:lnTo>
                <a:lnTo>
                  <a:pt x="52070" y="2793"/>
                </a:lnTo>
                <a:lnTo>
                  <a:pt x="10921" y="26034"/>
                </a:lnTo>
                <a:lnTo>
                  <a:pt x="889" y="84073"/>
                </a:lnTo>
                <a:lnTo>
                  <a:pt x="0" y="106806"/>
                </a:lnTo>
                <a:lnTo>
                  <a:pt x="0" y="147065"/>
                </a:lnTo>
                <a:lnTo>
                  <a:pt x="6731" y="195071"/>
                </a:lnTo>
                <a:lnTo>
                  <a:pt x="35686" y="224281"/>
                </a:lnTo>
                <a:lnTo>
                  <a:pt x="109220" y="230377"/>
                </a:lnTo>
                <a:lnTo>
                  <a:pt x="147193" y="231139"/>
                </a:lnTo>
                <a:lnTo>
                  <a:pt x="223139" y="231139"/>
                </a:lnTo>
                <a:lnTo>
                  <a:pt x="275082" y="228345"/>
                </a:lnTo>
                <a:lnTo>
                  <a:pt x="316230" y="205104"/>
                </a:lnTo>
                <a:lnTo>
                  <a:pt x="324739" y="165861"/>
                </a:lnTo>
                <a:lnTo>
                  <a:pt x="324866" y="164337"/>
                </a:lnTo>
                <a:lnTo>
                  <a:pt x="130048" y="164337"/>
                </a:lnTo>
                <a:lnTo>
                  <a:pt x="130048" y="66674"/>
                </a:lnTo>
                <a:lnTo>
                  <a:pt x="215646" y="66674"/>
                </a:lnTo>
                <a:lnTo>
                  <a:pt x="215646" y="761"/>
                </a:lnTo>
                <a:lnTo>
                  <a:pt x="222783" y="761"/>
                </a:lnTo>
                <a:lnTo>
                  <a:pt x="179959" y="0"/>
                </a:lnTo>
                <a:close/>
              </a:path>
              <a:path w="327025" h="231140">
                <a:moveTo>
                  <a:pt x="217932" y="761"/>
                </a:moveTo>
                <a:lnTo>
                  <a:pt x="215646" y="761"/>
                </a:lnTo>
                <a:lnTo>
                  <a:pt x="215646" y="115569"/>
                </a:lnTo>
                <a:lnTo>
                  <a:pt x="130048" y="164337"/>
                </a:lnTo>
                <a:lnTo>
                  <a:pt x="324866" y="164337"/>
                </a:lnTo>
                <a:lnTo>
                  <a:pt x="326136" y="147065"/>
                </a:lnTo>
                <a:lnTo>
                  <a:pt x="326263" y="145668"/>
                </a:lnTo>
                <a:lnTo>
                  <a:pt x="327025" y="124332"/>
                </a:lnTo>
                <a:lnTo>
                  <a:pt x="327025" y="84073"/>
                </a:lnTo>
                <a:lnTo>
                  <a:pt x="320294" y="35940"/>
                </a:lnTo>
                <a:lnTo>
                  <a:pt x="291338" y="6730"/>
                </a:lnTo>
                <a:lnTo>
                  <a:pt x="217932" y="761"/>
                </a:lnTo>
                <a:close/>
              </a:path>
              <a:path w="327025" h="231140">
                <a:moveTo>
                  <a:pt x="215646" y="66674"/>
                </a:moveTo>
                <a:lnTo>
                  <a:pt x="130048" y="66674"/>
                </a:lnTo>
                <a:lnTo>
                  <a:pt x="215646" y="115569"/>
                </a:lnTo>
                <a:lnTo>
                  <a:pt x="215646" y="66674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5" name="object 35"/>
          <p:cNvGrpSpPr/>
          <p:nvPr/>
        </p:nvGrpSpPr>
        <p:grpSpPr>
          <a:xfrm>
            <a:off x="3448050" y="5420995"/>
            <a:ext cx="4212590" cy="1036955"/>
            <a:chOff x="3448050" y="5420995"/>
            <a:chExt cx="4212590" cy="1036955"/>
          </a:xfrm>
        </p:grpSpPr>
        <p:sp>
          <p:nvSpPr>
            <p:cNvPr id="36" name="object 36"/>
            <p:cNvSpPr/>
            <p:nvPr/>
          </p:nvSpPr>
          <p:spPr>
            <a:xfrm>
              <a:off x="3448178" y="5420995"/>
              <a:ext cx="4212590" cy="1031240"/>
            </a:xfrm>
            <a:custGeom>
              <a:avLst/>
              <a:gdLst/>
              <a:ahLst/>
              <a:cxnLst/>
              <a:rect l="l" t="t" r="r" b="b"/>
              <a:pathLst>
                <a:path w="4212590" h="1031239">
                  <a:moveTo>
                    <a:pt x="0" y="1031239"/>
                  </a:moveTo>
                  <a:lnTo>
                    <a:pt x="4212221" y="1031239"/>
                  </a:lnTo>
                  <a:lnTo>
                    <a:pt x="4212221" y="0"/>
                  </a:lnTo>
                  <a:lnTo>
                    <a:pt x="0" y="0"/>
                  </a:lnTo>
                  <a:lnTo>
                    <a:pt x="0" y="103123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448050" y="5426964"/>
              <a:ext cx="3162337" cy="1030969"/>
            </a:xfrm>
            <a:prstGeom prst="rect">
              <a:avLst/>
            </a:prstGeom>
          </p:spPr>
        </p:pic>
      </p:grpSp>
      <p:sp>
        <p:nvSpPr>
          <p:cNvPr id="38" name="object 38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9" name="object 3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742042" y="6098032"/>
            <a:ext cx="2574258" cy="1391767"/>
          </a:xfrm>
          <a:prstGeom prst="rect">
            <a:avLst/>
          </a:prstGeom>
        </p:spPr>
      </p:pic>
      <p:sp>
        <p:nvSpPr>
          <p:cNvPr id="40" name="object 40"/>
          <p:cNvSpPr txBox="1"/>
          <p:nvPr/>
        </p:nvSpPr>
        <p:spPr>
          <a:xfrm>
            <a:off x="7983855" y="1303296"/>
            <a:ext cx="1438910" cy="20891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1600"/>
              </a:lnSpc>
            </a:pPr>
            <a:r>
              <a:rPr sz="1400" b="1" spc="-10" dirty="0">
                <a:solidFill>
                  <a:srgbClr val="0E4B7F"/>
                </a:solidFill>
                <a:latin typeface="Rockwell Std"/>
                <a:cs typeface="Rockwell Std"/>
              </a:rPr>
              <a:t>Announcements</a:t>
            </a:r>
            <a:endParaRPr sz="1400">
              <a:latin typeface="Rockwell Std"/>
              <a:cs typeface="Rockwell Std"/>
            </a:endParaRPr>
          </a:p>
        </p:txBody>
      </p:sp>
      <p:grpSp>
        <p:nvGrpSpPr>
          <p:cNvPr id="41" name="object 41"/>
          <p:cNvGrpSpPr/>
          <p:nvPr/>
        </p:nvGrpSpPr>
        <p:grpSpPr>
          <a:xfrm>
            <a:off x="6607175" y="289813"/>
            <a:ext cx="3159125" cy="6165850"/>
            <a:chOff x="6607175" y="289813"/>
            <a:chExt cx="3159125" cy="6165850"/>
          </a:xfrm>
        </p:grpSpPr>
        <p:pic>
          <p:nvPicPr>
            <p:cNvPr id="42" name="object 4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808976" y="2880347"/>
              <a:ext cx="255216" cy="238754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7667623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0" y="6159500"/>
                  </a:moveTo>
                  <a:lnTo>
                    <a:pt x="2095500" y="6159500"/>
                  </a:lnTo>
                  <a:lnTo>
                    <a:pt x="2095500" y="0"/>
                  </a:lnTo>
                  <a:lnTo>
                    <a:pt x="0" y="0"/>
                  </a:lnTo>
                  <a:lnTo>
                    <a:pt x="0" y="6159500"/>
                  </a:lnTo>
                  <a:close/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607175" y="5423788"/>
              <a:ext cx="3155950" cy="1028700"/>
            </a:xfrm>
            <a:custGeom>
              <a:avLst/>
              <a:gdLst/>
              <a:ahLst/>
              <a:cxnLst/>
              <a:rect l="l" t="t" r="r" b="b"/>
              <a:pathLst>
                <a:path w="3155950" h="1028700">
                  <a:moveTo>
                    <a:pt x="315595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3155950" y="1028700"/>
                  </a:lnTo>
                  <a:lnTo>
                    <a:pt x="315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6" name="object 46" descr="$PPTXTitle"/>
          <p:cNvSpPr txBox="1">
            <a:spLocks noGrp="1"/>
          </p:cNvSpPr>
          <p:nvPr>
            <p:ph type="title"/>
          </p:nvPr>
        </p:nvSpPr>
        <p:spPr>
          <a:xfrm>
            <a:off x="273354" y="166052"/>
            <a:ext cx="294386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30" dirty="0">
                <a:latin typeface="Rockwell Std"/>
                <a:cs typeface="Rockwell Std"/>
              </a:rPr>
              <a:t>September</a:t>
            </a:r>
            <a:r>
              <a:rPr spc="-12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47" name="object 47"/>
          <p:cNvSpPr txBox="1"/>
          <p:nvPr/>
        </p:nvSpPr>
        <p:spPr>
          <a:xfrm>
            <a:off x="273354" y="615315"/>
            <a:ext cx="18478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</a:t>
            </a:r>
            <a:r>
              <a:rPr sz="2400" spc="-9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282575" y="292988"/>
          <a:ext cx="9596118" cy="7188834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6705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227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17983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92480">
                <a:tc gridSpan="8"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gridSpan="3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L="201295" marR="11303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116965" algn="l"/>
                          <a:tab pos="2290445" algn="l"/>
                          <a:tab pos="3434079" algn="l"/>
                          <a:tab pos="440626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91465">
                <a:tc gridSpan="2">
                  <a:txBody>
                    <a:bodyPr/>
                    <a:lstStyle/>
                    <a:p>
                      <a:pPr marL="95250">
                        <a:lnSpc>
                          <a:spcPts val="2125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ts val="2125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ts val="2125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ts val="2125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ts val="2125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ts val="2125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ts val="2125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351790">
                        <a:lnSpc>
                          <a:spcPts val="1605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90195">
                <a:tc gridSpan="2">
                  <a:txBody>
                    <a:bodyPr/>
                    <a:lstStyle/>
                    <a:p>
                      <a:pPr marL="8572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0" marR="113030">
                        <a:lnSpc>
                          <a:spcPct val="100000"/>
                        </a:lnSpc>
                        <a:spcBef>
                          <a:spcPts val="509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4769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32384" algn="r">
                        <a:lnSpc>
                          <a:spcPts val="127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41959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marL="146050" marR="346710"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2832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11303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496570"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330835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693420">
                <a:tc gridSpan="2"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113030">
                        <a:lnSpc>
                          <a:spcPct val="100000"/>
                        </a:lnSpc>
                        <a:spcBef>
                          <a:spcPts val="2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3111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32131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 marR="1130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702945">
                <a:tc gridSpan="2"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048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71755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 marR="113030">
                        <a:lnSpc>
                          <a:spcPct val="100000"/>
                        </a:lnSpc>
                        <a:spcBef>
                          <a:spcPts val="16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03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1270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309880">
                <a:tc gridSpan="2"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T w="1270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360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Watermelon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</a:txBody>
                  <a:tcPr marL="0" marR="0" marB="0"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722630">
                <a:tc gridSpan="2">
                  <a:txBody>
                    <a:bodyPr/>
                    <a:lstStyle/>
                    <a:p>
                      <a:pPr marL="95250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7683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7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159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gridSpan="3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68960" marR="1130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642620" marR="85090">
                        <a:lnSpc>
                          <a:spcPct val="10000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2927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some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people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35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8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6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4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October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2540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48895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eat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entire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watermelon;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11557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ke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sweet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pickles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out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of</a:t>
                      </a:r>
                      <a:r>
                        <a:rPr sz="950" spc="1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rind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03505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3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endParaRPr sz="11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73025">
                        <a:lnSpc>
                          <a:spcPct val="100000"/>
                        </a:lnSpc>
                      </a:pP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2"/>
                        </a:rPr>
                        <a:t>www.SquareMeals.org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5">
                  <a:txBody>
                    <a:bodyPr/>
                    <a:lstStyle/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13030">
                        <a:lnSpc>
                          <a:spcPct val="100000"/>
                        </a:lnSpc>
                        <a:spcBef>
                          <a:spcPts val="55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592455" marR="113030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74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R="126364" algn="r">
                        <a:lnSpc>
                          <a:spcPct val="100000"/>
                        </a:lnSpc>
                      </a:pP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900" spc="-4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90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</a:tbl>
          </a:graphicData>
        </a:graphic>
      </p:graphicFrame>
      <p:pic>
        <p:nvPicPr>
          <p:cNvPr id="49" name="object 49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pic>
        <p:nvPicPr>
          <p:cNvPr id="50" name="object 50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9035" cy="7760334"/>
            <a:chOff x="0" y="0"/>
            <a:chExt cx="10059035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2617292" cy="136725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26360" y="12700"/>
              <a:ext cx="2621870" cy="1304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244465" y="12700"/>
              <a:ext cx="2621864" cy="1367256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62430" y="12725"/>
              <a:ext cx="2183250" cy="45652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0"/>
              <a:ext cx="10058412" cy="431038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862430" y="465442"/>
              <a:ext cx="2183250" cy="7294206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1376159"/>
              <a:ext cx="3729342" cy="6383604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7427074" y="1376159"/>
            <a:ext cx="439153" cy="5081650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5554345" y="2343340"/>
            <a:ext cx="1877060" cy="1026160"/>
            <a:chOff x="5554345" y="2343340"/>
            <a:chExt cx="1877060" cy="1026160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554345" y="2343340"/>
              <a:ext cx="1439186" cy="1025735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989826" y="2343353"/>
              <a:ext cx="441014" cy="1025690"/>
            </a:xfrm>
            <a:prstGeom prst="rect">
              <a:avLst/>
            </a:prstGeom>
          </p:spPr>
        </p:pic>
      </p:grpSp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6316345" y="6452489"/>
            <a:ext cx="1117587" cy="38099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445604" y="7486637"/>
            <a:ext cx="9165958" cy="273050"/>
          </a:xfrm>
          <a:prstGeom prst="rect">
            <a:avLst/>
          </a:prstGeom>
        </p:spPr>
      </p:pic>
      <p:grpSp>
        <p:nvGrpSpPr>
          <p:cNvPr id="16" name="object 16"/>
          <p:cNvGrpSpPr/>
          <p:nvPr/>
        </p:nvGrpSpPr>
        <p:grpSpPr>
          <a:xfrm>
            <a:off x="0" y="427215"/>
            <a:ext cx="10058400" cy="7345680"/>
            <a:chOff x="0" y="427215"/>
            <a:chExt cx="10058400" cy="7345680"/>
          </a:xfrm>
        </p:grpSpPr>
        <p:pic>
          <p:nvPicPr>
            <p:cNvPr id="17" name="object 17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448177" y="6452489"/>
              <a:ext cx="292099" cy="38099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0" y="427215"/>
              <a:ext cx="10058400" cy="7345133"/>
            </a:xfrm>
            <a:prstGeom prst="rect">
              <a:avLst/>
            </a:prstGeom>
          </p:spPr>
        </p:pic>
      </p:grpSp>
      <p:grpSp>
        <p:nvGrpSpPr>
          <p:cNvPr id="19" name="object 19"/>
          <p:cNvGrpSpPr/>
          <p:nvPr/>
        </p:nvGrpSpPr>
        <p:grpSpPr>
          <a:xfrm>
            <a:off x="285750" y="1317625"/>
            <a:ext cx="9486900" cy="6169025"/>
            <a:chOff x="285750" y="1317625"/>
            <a:chExt cx="9486900" cy="6169025"/>
          </a:xfrm>
        </p:grpSpPr>
        <p:sp>
          <p:nvSpPr>
            <p:cNvPr id="20" name="object 20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970505" y="6918743"/>
              <a:ext cx="190422" cy="194094"/>
            </a:xfrm>
            <a:prstGeom prst="rect">
              <a:avLst/>
            </a:prstGeom>
          </p:spPr>
        </p:pic>
        <p:sp>
          <p:nvSpPr>
            <p:cNvPr id="24" name="object 24"/>
            <p:cNvSpPr/>
            <p:nvPr/>
          </p:nvSpPr>
          <p:spPr>
            <a:xfrm>
              <a:off x="6607429" y="1317624"/>
              <a:ext cx="2969260" cy="5812790"/>
            </a:xfrm>
            <a:custGeom>
              <a:avLst/>
              <a:gdLst/>
              <a:ahLst/>
              <a:cxnLst/>
              <a:rect l="l" t="t" r="r" b="b"/>
              <a:pathLst>
                <a:path w="2969259" h="5812790">
                  <a:moveTo>
                    <a:pt x="1053084" y="0"/>
                  </a:moveTo>
                  <a:lnTo>
                    <a:pt x="0" y="0"/>
                  </a:lnTo>
                  <a:lnTo>
                    <a:pt x="0" y="5134864"/>
                  </a:lnTo>
                  <a:lnTo>
                    <a:pt x="1053084" y="5134864"/>
                  </a:lnTo>
                  <a:lnTo>
                    <a:pt x="1053084" y="0"/>
                  </a:lnTo>
                  <a:close/>
                </a:path>
                <a:path w="2969259" h="5812790">
                  <a:moveTo>
                    <a:pt x="2968993" y="5665584"/>
                  </a:moveTo>
                  <a:lnTo>
                    <a:pt x="2962262" y="5617451"/>
                  </a:lnTo>
                  <a:lnTo>
                    <a:pt x="2933306" y="5588241"/>
                  </a:lnTo>
                  <a:lnTo>
                    <a:pt x="2859900" y="5582272"/>
                  </a:lnTo>
                  <a:lnTo>
                    <a:pt x="2864751" y="5582272"/>
                  </a:lnTo>
                  <a:lnTo>
                    <a:pt x="2857614" y="5582145"/>
                  </a:lnTo>
                  <a:lnTo>
                    <a:pt x="2857614" y="5697080"/>
                  </a:lnTo>
                  <a:lnTo>
                    <a:pt x="2772016" y="5745848"/>
                  </a:lnTo>
                  <a:lnTo>
                    <a:pt x="2772016" y="5648185"/>
                  </a:lnTo>
                  <a:lnTo>
                    <a:pt x="2857614" y="5697080"/>
                  </a:lnTo>
                  <a:lnTo>
                    <a:pt x="2857614" y="5582145"/>
                  </a:lnTo>
                  <a:lnTo>
                    <a:pt x="2821927" y="5581510"/>
                  </a:lnTo>
                  <a:lnTo>
                    <a:pt x="2745981" y="5581510"/>
                  </a:lnTo>
                  <a:lnTo>
                    <a:pt x="2694038" y="5584304"/>
                  </a:lnTo>
                  <a:lnTo>
                    <a:pt x="2652890" y="5607545"/>
                  </a:lnTo>
                  <a:lnTo>
                    <a:pt x="2642857" y="5665584"/>
                  </a:lnTo>
                  <a:lnTo>
                    <a:pt x="2641968" y="5688317"/>
                  </a:lnTo>
                  <a:lnTo>
                    <a:pt x="2641968" y="5728576"/>
                  </a:lnTo>
                  <a:lnTo>
                    <a:pt x="2648699" y="5776582"/>
                  </a:lnTo>
                  <a:lnTo>
                    <a:pt x="2677655" y="5805792"/>
                  </a:lnTo>
                  <a:lnTo>
                    <a:pt x="2751188" y="5811888"/>
                  </a:lnTo>
                  <a:lnTo>
                    <a:pt x="2789161" y="5812650"/>
                  </a:lnTo>
                  <a:lnTo>
                    <a:pt x="2865107" y="5812650"/>
                  </a:lnTo>
                  <a:lnTo>
                    <a:pt x="2917050" y="5809856"/>
                  </a:lnTo>
                  <a:lnTo>
                    <a:pt x="2958198" y="5786615"/>
                  </a:lnTo>
                  <a:lnTo>
                    <a:pt x="2966707" y="5747372"/>
                  </a:lnTo>
                  <a:lnTo>
                    <a:pt x="2968104" y="5728576"/>
                  </a:lnTo>
                  <a:lnTo>
                    <a:pt x="2968231" y="5727179"/>
                  </a:lnTo>
                  <a:lnTo>
                    <a:pt x="2968993" y="5705843"/>
                  </a:lnTo>
                  <a:lnTo>
                    <a:pt x="2968993" y="566558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5" name="object 25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444861" y="292988"/>
            <a:ext cx="9318625" cy="7197090"/>
            <a:chOff x="444861" y="292988"/>
            <a:chExt cx="9318625" cy="7197090"/>
          </a:xfrm>
        </p:grpSpPr>
        <p:pic>
          <p:nvPicPr>
            <p:cNvPr id="27" name="object 27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3742042" y="6098006"/>
              <a:ext cx="2574258" cy="1391775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7667624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450011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49999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79158" y="6836930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5" name="object 3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539534" y="6839013"/>
              <a:ext cx="136537" cy="171484"/>
            </a:xfrm>
            <a:prstGeom prst="rect">
              <a:avLst/>
            </a:prstGeom>
          </p:spPr>
        </p:pic>
        <p:pic>
          <p:nvPicPr>
            <p:cNvPr id="36" name="object 3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 descr="$PPTXTitle"/>
          <p:cNvSpPr txBox="1">
            <a:spLocks noGrp="1"/>
          </p:cNvSpPr>
          <p:nvPr>
            <p:ph type="title"/>
          </p:nvPr>
        </p:nvSpPr>
        <p:spPr>
          <a:xfrm>
            <a:off x="273354" y="162877"/>
            <a:ext cx="247967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October</a:t>
            </a:r>
            <a:r>
              <a:rPr spc="-120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41" name="object 41"/>
          <p:cNvSpPr txBox="1"/>
          <p:nvPr/>
        </p:nvSpPr>
        <p:spPr>
          <a:xfrm>
            <a:off x="273354" y="613727"/>
            <a:ext cx="185864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pic>
        <p:nvPicPr>
          <p:cNvPr id="42" name="object 42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43" name="object 4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6610350" y="5417820"/>
            <a:ext cx="3156022" cy="1040130"/>
          </a:xfrm>
          <a:prstGeom prst="rect">
            <a:avLst/>
          </a:prstGeom>
        </p:spPr>
      </p:pic>
      <p:pic>
        <p:nvPicPr>
          <p:cNvPr id="44" name="object 4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sp>
        <p:nvSpPr>
          <p:cNvPr id="45" name="object 45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82575" y="286638"/>
          <a:ext cx="9472928" cy="719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96105" algn="l"/>
                          <a:tab pos="5539740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21945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21920">
                        <a:lnSpc>
                          <a:spcPct val="100000"/>
                        </a:lnSpc>
                        <a:spcBef>
                          <a:spcPts val="61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9860" marR="342265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1080">
                <a:tc gridSpan="3">
                  <a:txBody>
                    <a:bodyPr/>
                    <a:lstStyle/>
                    <a:p>
                      <a:pPr marL="5715" algn="ctr">
                        <a:lnSpc>
                          <a:spcPct val="100000"/>
                        </a:lnSpc>
                        <a:spcBef>
                          <a:spcPts val="260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Apples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25400" algn="ctr">
                        <a:lnSpc>
                          <a:spcPts val="1315"/>
                        </a:lnSpc>
                        <a:spcBef>
                          <a:spcPts val="29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7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14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July-November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3175" algn="ctr">
                        <a:lnSpc>
                          <a:spcPts val="1435"/>
                        </a:lnSpc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501650" marR="464184" algn="ctr">
                        <a:lnSpc>
                          <a:spcPts val="1200"/>
                        </a:lnSpc>
                        <a:spcBef>
                          <a:spcPts val="1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There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are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about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2,500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different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kinds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of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apples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grown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United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States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3302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6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9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76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5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921766" y="12636"/>
            <a:ext cx="9124315" cy="7747634"/>
            <a:chOff x="921766" y="12636"/>
            <a:chExt cx="9124315" cy="7747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9588995" y="12687"/>
              <a:ext cx="456730" cy="774699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1766" y="12636"/>
              <a:ext cx="8671098" cy="456095"/>
            </a:xfrm>
            <a:prstGeom prst="rect">
              <a:avLst/>
            </a:prstGeom>
          </p:spPr>
        </p:pic>
      </p:grpSp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16345" y="6391287"/>
            <a:ext cx="3276471" cy="66649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21766" y="7486637"/>
            <a:ext cx="8671098" cy="273049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12700" y="464947"/>
            <a:ext cx="7654925" cy="6386830"/>
            <a:chOff x="12700" y="464947"/>
            <a:chExt cx="7654925" cy="638683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658616" y="464947"/>
              <a:ext cx="4008983" cy="91490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308456" y="1375905"/>
              <a:ext cx="359092" cy="5019318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54345" y="2343340"/>
              <a:ext cx="1758106" cy="10257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700" y="6391300"/>
              <a:ext cx="3729342" cy="46035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2700" y="464947"/>
              <a:ext cx="3649853" cy="914905"/>
            </a:xfrm>
            <a:prstGeom prst="rect">
              <a:avLst/>
            </a:prstGeom>
          </p:spPr>
        </p:pic>
      </p:grpSp>
      <p:pic>
        <p:nvPicPr>
          <p:cNvPr id="13" name="object 13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12700" y="7302283"/>
            <a:ext cx="912952" cy="457390"/>
          </a:xfrm>
          <a:prstGeom prst="rect">
            <a:avLst/>
          </a:prstGeom>
        </p:spPr>
      </p:pic>
      <p:pic>
        <p:nvPicPr>
          <p:cNvPr id="14" name="object 14"/>
          <p:cNvPicPr/>
          <p:nvPr/>
        </p:nvPicPr>
        <p:blipFill>
          <a:blip r:embed="rId12" cstate="print"/>
          <a:stretch>
            <a:fillRect/>
          </a:stretch>
        </p:blipFill>
        <p:spPr>
          <a:xfrm>
            <a:off x="12700" y="1375905"/>
            <a:ext cx="276225" cy="5019318"/>
          </a:xfrm>
          <a:prstGeom prst="rect">
            <a:avLst/>
          </a:prstGeom>
        </p:spPr>
      </p:pic>
      <p:pic>
        <p:nvPicPr>
          <p:cNvPr id="15" name="object 15"/>
          <p:cNvPicPr/>
          <p:nvPr/>
        </p:nvPicPr>
        <p:blipFill>
          <a:blip r:embed="rId13" cstate="print"/>
          <a:stretch>
            <a:fillRect/>
          </a:stretch>
        </p:blipFill>
        <p:spPr>
          <a:xfrm>
            <a:off x="12700" y="6847776"/>
            <a:ext cx="273050" cy="458402"/>
          </a:xfrm>
          <a:prstGeom prst="rect">
            <a:avLst/>
          </a:prstGeom>
        </p:spPr>
      </p:pic>
      <p:pic>
        <p:nvPicPr>
          <p:cNvPr id="16" name="object 16"/>
          <p:cNvPicPr/>
          <p:nvPr/>
        </p:nvPicPr>
        <p:blipFill>
          <a:blip r:embed="rId14" cstate="print"/>
          <a:stretch>
            <a:fillRect/>
          </a:stretch>
        </p:blipFill>
        <p:spPr>
          <a:xfrm>
            <a:off x="3448177" y="6452489"/>
            <a:ext cx="292099" cy="38099"/>
          </a:xfrm>
          <a:prstGeom prst="rect">
            <a:avLst/>
          </a:prstGeom>
        </p:spPr>
      </p:pic>
      <p:grpSp>
        <p:nvGrpSpPr>
          <p:cNvPr id="17" name="object 17"/>
          <p:cNvGrpSpPr/>
          <p:nvPr/>
        </p:nvGrpSpPr>
        <p:grpSpPr>
          <a:xfrm>
            <a:off x="0" y="0"/>
            <a:ext cx="10058400" cy="7773034"/>
            <a:chOff x="0" y="0"/>
            <a:chExt cx="10058400" cy="7773034"/>
          </a:xfrm>
        </p:grpSpPr>
        <p:pic>
          <p:nvPicPr>
            <p:cNvPr id="18" name="object 1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6316345" y="6452489"/>
              <a:ext cx="292099" cy="3809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2700" y="0"/>
              <a:ext cx="10045547" cy="7772450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0" y="0"/>
              <a:ext cx="436016" cy="7772450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285750" y="5420359"/>
            <a:ext cx="9486900" cy="2066289"/>
            <a:chOff x="285750" y="5420359"/>
            <a:chExt cx="9486900" cy="2066289"/>
          </a:xfrm>
        </p:grpSpPr>
        <p:sp>
          <p:nvSpPr>
            <p:cNvPr id="22" name="object 22"/>
            <p:cNvSpPr/>
            <p:nvPr/>
          </p:nvSpPr>
          <p:spPr>
            <a:xfrm>
              <a:off x="285750" y="6457949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3" name="object 23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8652891" y="6901243"/>
              <a:ext cx="229120" cy="229133"/>
            </a:xfrm>
            <a:prstGeom prst="rect">
              <a:avLst/>
            </a:prstGeom>
          </p:spPr>
        </p:pic>
        <p:pic>
          <p:nvPicPr>
            <p:cNvPr id="25" name="object 2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8970505" y="6918743"/>
              <a:ext cx="190422" cy="194094"/>
            </a:xfrm>
            <a:prstGeom prst="rect">
              <a:avLst/>
            </a:prstGeom>
          </p:spPr>
        </p:pic>
        <p:sp>
          <p:nvSpPr>
            <p:cNvPr id="26" name="object 26"/>
            <p:cNvSpPr/>
            <p:nvPr/>
          </p:nvSpPr>
          <p:spPr>
            <a:xfrm>
              <a:off x="3448177" y="5420359"/>
              <a:ext cx="6128385" cy="1710055"/>
            </a:xfrm>
            <a:custGeom>
              <a:avLst/>
              <a:gdLst/>
              <a:ahLst/>
              <a:cxnLst/>
              <a:rect l="l" t="t" r="r" b="b"/>
              <a:pathLst>
                <a:path w="6128384" h="1710054">
                  <a:moveTo>
                    <a:pt x="1053084" y="0"/>
                  </a:moveTo>
                  <a:lnTo>
                    <a:pt x="0" y="0"/>
                  </a:lnTo>
                  <a:lnTo>
                    <a:pt x="0" y="1032129"/>
                  </a:lnTo>
                  <a:lnTo>
                    <a:pt x="1053084" y="1032129"/>
                  </a:lnTo>
                  <a:lnTo>
                    <a:pt x="1053084" y="0"/>
                  </a:lnTo>
                  <a:close/>
                </a:path>
                <a:path w="6128384" h="1710054">
                  <a:moveTo>
                    <a:pt x="3159252" y="0"/>
                  </a:moveTo>
                  <a:lnTo>
                    <a:pt x="2106168" y="0"/>
                  </a:lnTo>
                  <a:lnTo>
                    <a:pt x="2106168" y="1032129"/>
                  </a:lnTo>
                  <a:lnTo>
                    <a:pt x="3159252" y="1032129"/>
                  </a:lnTo>
                  <a:lnTo>
                    <a:pt x="3159252" y="0"/>
                  </a:lnTo>
                  <a:close/>
                </a:path>
                <a:path w="6128384" h="1710054">
                  <a:moveTo>
                    <a:pt x="6128245" y="1562849"/>
                  </a:moveTo>
                  <a:lnTo>
                    <a:pt x="6121514" y="1514716"/>
                  </a:lnTo>
                  <a:lnTo>
                    <a:pt x="6092685" y="1485506"/>
                  </a:lnTo>
                  <a:lnTo>
                    <a:pt x="6019152" y="1479537"/>
                  </a:lnTo>
                  <a:lnTo>
                    <a:pt x="6024003" y="1479537"/>
                  </a:lnTo>
                  <a:lnTo>
                    <a:pt x="6016866" y="1479410"/>
                  </a:lnTo>
                  <a:lnTo>
                    <a:pt x="6016866" y="1594345"/>
                  </a:lnTo>
                  <a:lnTo>
                    <a:pt x="5931268" y="1643113"/>
                  </a:lnTo>
                  <a:lnTo>
                    <a:pt x="5931268" y="1545450"/>
                  </a:lnTo>
                  <a:lnTo>
                    <a:pt x="6016866" y="1594345"/>
                  </a:lnTo>
                  <a:lnTo>
                    <a:pt x="6016866" y="1479410"/>
                  </a:lnTo>
                  <a:lnTo>
                    <a:pt x="5981179" y="1478775"/>
                  </a:lnTo>
                  <a:lnTo>
                    <a:pt x="5905233" y="1478775"/>
                  </a:lnTo>
                  <a:lnTo>
                    <a:pt x="5853290" y="1481569"/>
                  </a:lnTo>
                  <a:lnTo>
                    <a:pt x="5812142" y="1504810"/>
                  </a:lnTo>
                  <a:lnTo>
                    <a:pt x="5802109" y="1562849"/>
                  </a:lnTo>
                  <a:lnTo>
                    <a:pt x="5801220" y="1585582"/>
                  </a:lnTo>
                  <a:lnTo>
                    <a:pt x="5801220" y="1625841"/>
                  </a:lnTo>
                  <a:lnTo>
                    <a:pt x="5807951" y="1673847"/>
                  </a:lnTo>
                  <a:lnTo>
                    <a:pt x="5836907" y="1703057"/>
                  </a:lnTo>
                  <a:lnTo>
                    <a:pt x="5910440" y="1709153"/>
                  </a:lnTo>
                  <a:lnTo>
                    <a:pt x="5948413" y="1709915"/>
                  </a:lnTo>
                  <a:lnTo>
                    <a:pt x="6024359" y="1709915"/>
                  </a:lnTo>
                  <a:lnTo>
                    <a:pt x="6076302" y="1707121"/>
                  </a:lnTo>
                  <a:lnTo>
                    <a:pt x="6117450" y="1683880"/>
                  </a:lnTo>
                  <a:lnTo>
                    <a:pt x="6125959" y="1644637"/>
                  </a:lnTo>
                  <a:lnTo>
                    <a:pt x="6127356" y="1625841"/>
                  </a:lnTo>
                  <a:lnTo>
                    <a:pt x="6127483" y="1624444"/>
                  </a:lnTo>
                  <a:lnTo>
                    <a:pt x="6128245" y="1603108"/>
                  </a:lnTo>
                  <a:lnTo>
                    <a:pt x="6128245" y="1562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7" name="object 27"/>
          <p:cNvSpPr/>
          <p:nvPr/>
        </p:nvSpPr>
        <p:spPr>
          <a:xfrm>
            <a:off x="288925" y="1318260"/>
            <a:ext cx="6318885" cy="1024890"/>
          </a:xfrm>
          <a:custGeom>
            <a:avLst/>
            <a:gdLst/>
            <a:ahLst/>
            <a:cxnLst/>
            <a:rect l="l" t="t" r="r" b="b"/>
            <a:pathLst>
              <a:path w="6318884" h="1024889">
                <a:moveTo>
                  <a:pt x="6318504" y="0"/>
                </a:moveTo>
                <a:lnTo>
                  <a:pt x="0" y="0"/>
                </a:lnTo>
                <a:lnTo>
                  <a:pt x="0" y="1024889"/>
                </a:lnTo>
                <a:lnTo>
                  <a:pt x="6318504" y="1024889"/>
                </a:lnTo>
                <a:lnTo>
                  <a:pt x="6318504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8" name="object 28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4502150" y="1320800"/>
            <a:ext cx="2108231" cy="1028725"/>
          </a:xfrm>
          <a:prstGeom prst="rect">
            <a:avLst/>
          </a:prstGeom>
        </p:spPr>
      </p:pic>
      <p:sp>
        <p:nvSpPr>
          <p:cNvPr id="29" name="object 29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0" name="object 30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742042" y="6098006"/>
            <a:ext cx="2574258" cy="1391775"/>
          </a:xfrm>
          <a:prstGeom prst="rect">
            <a:avLst/>
          </a:prstGeom>
        </p:spPr>
      </p:pic>
      <p:sp>
        <p:nvSpPr>
          <p:cNvPr id="31" name="object 31" descr="$PPTXTitle"/>
          <p:cNvSpPr txBox="1">
            <a:spLocks noGrp="1"/>
          </p:cNvSpPr>
          <p:nvPr>
            <p:ph type="title"/>
          </p:nvPr>
        </p:nvSpPr>
        <p:spPr>
          <a:xfrm>
            <a:off x="273354" y="162877"/>
            <a:ext cx="290957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pc="-10" dirty="0">
                <a:latin typeface="Rockwell Std"/>
                <a:cs typeface="Rockwell Std"/>
              </a:rPr>
              <a:t>November</a:t>
            </a:r>
            <a:r>
              <a:rPr spc="-16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32" name="object 32"/>
          <p:cNvSpPr txBox="1"/>
          <p:nvPr/>
        </p:nvSpPr>
        <p:spPr>
          <a:xfrm>
            <a:off x="273354" y="657514"/>
            <a:ext cx="18478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</a:t>
            </a:r>
            <a:r>
              <a:rPr sz="2400" spc="-9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pic>
        <p:nvPicPr>
          <p:cNvPr id="33" name="object 33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34" name="object 34"/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5" name="object 35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6" name="object 36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43" name="object 43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7" name="object 47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8" name="object 48"/>
          <p:cNvGraphicFramePr>
            <a:graphicFrameLocks noGrp="1"/>
          </p:cNvGraphicFramePr>
          <p:nvPr/>
        </p:nvGraphicFramePr>
        <p:xfrm>
          <a:off x="282575" y="286638"/>
          <a:ext cx="9472928" cy="7194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155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21945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9860" marR="342265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96105" algn="l"/>
                          <a:tab pos="5539740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8700">
                <a:tc gridSpan="4">
                  <a:txBody>
                    <a:bodyPr/>
                    <a:lstStyle/>
                    <a:p>
                      <a:pPr marL="53975" algn="ctr">
                        <a:lnSpc>
                          <a:spcPts val="1605"/>
                        </a:lnSpc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Carrots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45720" algn="ctr">
                        <a:lnSpc>
                          <a:spcPts val="1255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4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10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5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August</a:t>
                      </a:r>
                      <a:r>
                        <a:rPr sz="1100" spc="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4572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eat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all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parts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of</a:t>
                      </a:r>
                      <a:r>
                        <a:rPr sz="950" spc="2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carrot;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leaves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</a:t>
                      </a:r>
                      <a:r>
                        <a:rPr sz="950" spc="1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made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into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pesto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or</a:t>
                      </a:r>
                      <a:r>
                        <a:rPr sz="950" spc="20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added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20320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950" spc="1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salad,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carrot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flowers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also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</a:t>
                      </a:r>
                      <a:r>
                        <a:rPr sz="950" spc="17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added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950" spc="1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salads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or</a:t>
                      </a:r>
                      <a:r>
                        <a:rPr sz="950" spc="20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turned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into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jelly,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20955" algn="ctr">
                        <a:lnSpc>
                          <a:spcPct val="100000"/>
                        </a:lnSpc>
                        <a:spcBef>
                          <a:spcPts val="6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seeds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are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used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950" spc="114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flavor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other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foods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124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33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13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7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9" name="object 49">
            <a:extLst>
              <a:ext uri="{FF2B5EF4-FFF2-40B4-BE49-F238E27FC236}">
                <a16:creationId xmlns:a16="http://schemas.microsoft.com/office/drawing/2014/main" id="{39210A42-6E71-90DB-6FBE-C1F941A1E611}"/>
              </a:ext>
            </a:extLst>
          </p:cNvPr>
          <p:cNvPicPr/>
          <p:nvPr/>
        </p:nvPicPr>
        <p:blipFill>
          <a:blip r:embed="rId24" cstate="print"/>
          <a:stretch>
            <a:fillRect/>
          </a:stretch>
        </p:blipFill>
        <p:spPr>
          <a:xfrm>
            <a:off x="7916434" y="468095"/>
            <a:ext cx="1345726" cy="841082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0"/>
            <a:ext cx="10033635" cy="7759700"/>
            <a:chOff x="12700" y="0"/>
            <a:chExt cx="10033635" cy="775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1" y="0"/>
              <a:ext cx="2182048" cy="135956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191118" y="5298"/>
              <a:ext cx="4366452" cy="130490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54216" y="0"/>
              <a:ext cx="1313052" cy="1365565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863712" y="0"/>
              <a:ext cx="2182049" cy="774477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6794"/>
              <a:ext cx="3729345" cy="638279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1445" cy="1025728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6316344" y="6452489"/>
            <a:ext cx="1117590" cy="38100"/>
          </a:xfrm>
          <a:prstGeom prst="rect">
            <a:avLst/>
          </a:prstGeom>
        </p:spPr>
      </p:pic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445604" y="7471841"/>
            <a:ext cx="9167253" cy="273046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285750" y="6452489"/>
            <a:ext cx="9486900" cy="1034415"/>
            <a:chOff x="285750" y="6452489"/>
            <a:chExt cx="9486900" cy="103441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448177" y="6452489"/>
              <a:ext cx="292100" cy="38100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335759" y="6901650"/>
              <a:ext cx="228129" cy="22854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652891" y="6901244"/>
              <a:ext cx="229133" cy="22913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9249397" y="6899135"/>
              <a:ext cx="327025" cy="231140"/>
            </a:xfrm>
            <a:custGeom>
              <a:avLst/>
              <a:gdLst/>
              <a:ahLst/>
              <a:cxnLst/>
              <a:rect l="l" t="t" r="r" b="b"/>
              <a:pathLst>
                <a:path w="327025" h="231140">
                  <a:moveTo>
                    <a:pt x="179959" y="0"/>
                  </a:moveTo>
                  <a:lnTo>
                    <a:pt x="104013" y="0"/>
                  </a:lnTo>
                  <a:lnTo>
                    <a:pt x="52070" y="2793"/>
                  </a:lnTo>
                  <a:lnTo>
                    <a:pt x="10921" y="26034"/>
                  </a:lnTo>
                  <a:lnTo>
                    <a:pt x="889" y="84073"/>
                  </a:lnTo>
                  <a:lnTo>
                    <a:pt x="0" y="106806"/>
                  </a:lnTo>
                  <a:lnTo>
                    <a:pt x="0" y="147065"/>
                  </a:lnTo>
                  <a:lnTo>
                    <a:pt x="6731" y="195071"/>
                  </a:lnTo>
                  <a:lnTo>
                    <a:pt x="35686" y="224281"/>
                  </a:lnTo>
                  <a:lnTo>
                    <a:pt x="109220" y="230377"/>
                  </a:lnTo>
                  <a:lnTo>
                    <a:pt x="147193" y="231139"/>
                  </a:lnTo>
                  <a:lnTo>
                    <a:pt x="223139" y="231139"/>
                  </a:lnTo>
                  <a:lnTo>
                    <a:pt x="275082" y="228345"/>
                  </a:lnTo>
                  <a:lnTo>
                    <a:pt x="316230" y="205104"/>
                  </a:lnTo>
                  <a:lnTo>
                    <a:pt x="324739" y="165861"/>
                  </a:lnTo>
                  <a:lnTo>
                    <a:pt x="324866" y="164337"/>
                  </a:lnTo>
                  <a:lnTo>
                    <a:pt x="130048" y="164337"/>
                  </a:lnTo>
                  <a:lnTo>
                    <a:pt x="130048" y="66674"/>
                  </a:lnTo>
                  <a:lnTo>
                    <a:pt x="215646" y="66674"/>
                  </a:lnTo>
                  <a:lnTo>
                    <a:pt x="215646" y="761"/>
                  </a:lnTo>
                  <a:lnTo>
                    <a:pt x="222783" y="761"/>
                  </a:lnTo>
                  <a:lnTo>
                    <a:pt x="179959" y="0"/>
                  </a:lnTo>
                  <a:close/>
                </a:path>
                <a:path w="327025" h="231140">
                  <a:moveTo>
                    <a:pt x="217932" y="761"/>
                  </a:moveTo>
                  <a:lnTo>
                    <a:pt x="215646" y="761"/>
                  </a:lnTo>
                  <a:lnTo>
                    <a:pt x="215646" y="115569"/>
                  </a:lnTo>
                  <a:lnTo>
                    <a:pt x="130048" y="164337"/>
                  </a:lnTo>
                  <a:lnTo>
                    <a:pt x="324866" y="164337"/>
                  </a:lnTo>
                  <a:lnTo>
                    <a:pt x="326136" y="147065"/>
                  </a:lnTo>
                  <a:lnTo>
                    <a:pt x="326263" y="145668"/>
                  </a:lnTo>
                  <a:lnTo>
                    <a:pt x="327025" y="124332"/>
                  </a:lnTo>
                  <a:lnTo>
                    <a:pt x="327025" y="84073"/>
                  </a:lnTo>
                  <a:lnTo>
                    <a:pt x="320294" y="35940"/>
                  </a:lnTo>
                  <a:lnTo>
                    <a:pt x="291338" y="6730"/>
                  </a:lnTo>
                  <a:lnTo>
                    <a:pt x="217932" y="761"/>
                  </a:lnTo>
                  <a:close/>
                </a:path>
                <a:path w="327025" h="231140">
                  <a:moveTo>
                    <a:pt x="215646" y="66674"/>
                  </a:moveTo>
                  <a:lnTo>
                    <a:pt x="130048" y="66674"/>
                  </a:lnTo>
                  <a:lnTo>
                    <a:pt x="215646" y="115569"/>
                  </a:lnTo>
                  <a:lnTo>
                    <a:pt x="215646" y="66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554345" y="1317625"/>
            <a:ext cx="1053465" cy="2051685"/>
          </a:xfrm>
          <a:custGeom>
            <a:avLst/>
            <a:gdLst/>
            <a:ahLst/>
            <a:cxnLst/>
            <a:rect l="l" t="t" r="r" b="b"/>
            <a:pathLst>
              <a:path w="1053465" h="2051685">
                <a:moveTo>
                  <a:pt x="1052956" y="0"/>
                </a:moveTo>
                <a:lnTo>
                  <a:pt x="0" y="0"/>
                </a:lnTo>
                <a:lnTo>
                  <a:pt x="0" y="2051430"/>
                </a:lnTo>
                <a:lnTo>
                  <a:pt x="1052956" y="2051430"/>
                </a:lnTo>
                <a:lnTo>
                  <a:pt x="1052956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9" name="object 19"/>
          <p:cNvGrpSpPr/>
          <p:nvPr/>
        </p:nvGrpSpPr>
        <p:grpSpPr>
          <a:xfrm>
            <a:off x="285750" y="1314450"/>
            <a:ext cx="7378065" cy="6350"/>
            <a:chOff x="285750" y="1314450"/>
            <a:chExt cx="7378065" cy="6350"/>
          </a:xfrm>
        </p:grpSpPr>
        <p:sp>
          <p:nvSpPr>
            <p:cNvPr id="20" name="object 20"/>
            <p:cNvSpPr/>
            <p:nvPr/>
          </p:nvSpPr>
          <p:spPr>
            <a:xfrm>
              <a:off x="285750" y="1317625"/>
              <a:ext cx="1056640" cy="0"/>
            </a:xfrm>
            <a:custGeom>
              <a:avLst/>
              <a:gdLst/>
              <a:ahLst/>
              <a:cxnLst/>
              <a:rect l="l" t="t" r="r" b="b"/>
              <a:pathLst>
                <a:path w="1056640">
                  <a:moveTo>
                    <a:pt x="0" y="0"/>
                  </a:moveTo>
                  <a:lnTo>
                    <a:pt x="1056259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341996" y="1317625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4">
                  <a:moveTo>
                    <a:pt x="0" y="0"/>
                  </a:moveTo>
                  <a:lnTo>
                    <a:pt x="1053084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2395080" y="1317625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4">
                  <a:moveTo>
                    <a:pt x="0" y="0"/>
                  </a:moveTo>
                  <a:lnTo>
                    <a:pt x="1053084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3448176" y="1317625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4">
                  <a:moveTo>
                    <a:pt x="0" y="0"/>
                  </a:moveTo>
                  <a:lnTo>
                    <a:pt x="1053084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4501248" y="1317625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4">
                  <a:moveTo>
                    <a:pt x="0" y="0"/>
                  </a:moveTo>
                  <a:lnTo>
                    <a:pt x="1053084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5554345" y="1317625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5">
                  <a:moveTo>
                    <a:pt x="0" y="0"/>
                  </a:moveTo>
                  <a:lnTo>
                    <a:pt x="1053084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607428" y="1317625"/>
              <a:ext cx="1056640" cy="0"/>
            </a:xfrm>
            <a:custGeom>
              <a:avLst/>
              <a:gdLst/>
              <a:ahLst/>
              <a:cxnLst/>
              <a:rect l="l" t="t" r="r" b="b"/>
              <a:pathLst>
                <a:path w="1056640">
                  <a:moveTo>
                    <a:pt x="0" y="0"/>
                  </a:moveTo>
                  <a:lnTo>
                    <a:pt x="1056259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282575" y="5422899"/>
            <a:ext cx="7382509" cy="1035050"/>
            <a:chOff x="282575" y="5422899"/>
            <a:chExt cx="7382509" cy="1035050"/>
          </a:xfrm>
        </p:grpSpPr>
        <p:sp>
          <p:nvSpPr>
            <p:cNvPr id="28" name="object 28"/>
            <p:cNvSpPr/>
            <p:nvPr/>
          </p:nvSpPr>
          <p:spPr>
            <a:xfrm>
              <a:off x="285750" y="6452488"/>
              <a:ext cx="1056640" cy="0"/>
            </a:xfrm>
            <a:custGeom>
              <a:avLst/>
              <a:gdLst/>
              <a:ahLst/>
              <a:cxnLst/>
              <a:rect l="l" t="t" r="r" b="b"/>
              <a:pathLst>
                <a:path w="1056640">
                  <a:moveTo>
                    <a:pt x="0" y="0"/>
                  </a:moveTo>
                  <a:lnTo>
                    <a:pt x="1056259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41996" y="645248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4">
                  <a:moveTo>
                    <a:pt x="0" y="0"/>
                  </a:moveTo>
                  <a:lnTo>
                    <a:pt x="1053084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2395080" y="6452488"/>
              <a:ext cx="1053465" cy="0"/>
            </a:xfrm>
            <a:custGeom>
              <a:avLst/>
              <a:gdLst/>
              <a:ahLst/>
              <a:cxnLst/>
              <a:rect l="l" t="t" r="r" b="b"/>
              <a:pathLst>
                <a:path w="1053464">
                  <a:moveTo>
                    <a:pt x="0" y="0"/>
                  </a:moveTo>
                  <a:lnTo>
                    <a:pt x="1053084" y="0"/>
                  </a:lnTo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448177" y="6449313"/>
              <a:ext cx="3159125" cy="6350"/>
            </a:xfrm>
            <a:custGeom>
              <a:avLst/>
              <a:gdLst/>
              <a:ahLst/>
              <a:cxnLst/>
              <a:rect l="l" t="t" r="r" b="b"/>
              <a:pathLst>
                <a:path w="3159125" h="6350">
                  <a:moveTo>
                    <a:pt x="3159125" y="0"/>
                  </a:moveTo>
                  <a:lnTo>
                    <a:pt x="1053084" y="0"/>
                  </a:lnTo>
                  <a:lnTo>
                    <a:pt x="0" y="0"/>
                  </a:lnTo>
                  <a:lnTo>
                    <a:pt x="0" y="6350"/>
                  </a:lnTo>
                  <a:lnTo>
                    <a:pt x="1053084" y="6350"/>
                  </a:lnTo>
                  <a:lnTo>
                    <a:pt x="3159125" y="6350"/>
                  </a:lnTo>
                  <a:lnTo>
                    <a:pt x="3159125" y="0"/>
                  </a:lnTo>
                  <a:close/>
                </a:path>
              </a:pathLst>
            </a:custGeom>
            <a:solidFill>
              <a:srgbClr val="036B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6607428" y="6455752"/>
              <a:ext cx="1056640" cy="0"/>
            </a:xfrm>
            <a:custGeom>
              <a:avLst/>
              <a:gdLst/>
              <a:ahLst/>
              <a:cxnLst/>
              <a:rect l="l" t="t" r="r" b="b"/>
              <a:pathLst>
                <a:path w="1056640">
                  <a:moveTo>
                    <a:pt x="0" y="0"/>
                  </a:moveTo>
                  <a:lnTo>
                    <a:pt x="1056258" y="0"/>
                  </a:lnTo>
                </a:path>
              </a:pathLst>
            </a:custGeom>
            <a:ln w="3175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42042" y="5422899"/>
              <a:ext cx="2868218" cy="1035024"/>
            </a:xfrm>
            <a:prstGeom prst="rect">
              <a:avLst/>
            </a:prstGeom>
          </p:spPr>
        </p:pic>
      </p:grpSp>
      <p:sp>
        <p:nvSpPr>
          <p:cNvPr id="34" name="object 34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35" name="object 35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42042" y="6098032"/>
            <a:ext cx="2574366" cy="1391767"/>
          </a:xfrm>
          <a:prstGeom prst="rect">
            <a:avLst/>
          </a:prstGeom>
        </p:spPr>
      </p:pic>
      <p:pic>
        <p:nvPicPr>
          <p:cNvPr id="36" name="object 3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4502150" y="6098031"/>
            <a:ext cx="1814198" cy="353551"/>
          </a:xfrm>
          <a:prstGeom prst="rect">
            <a:avLst/>
          </a:prstGeom>
        </p:spPr>
      </p:pic>
      <p:sp>
        <p:nvSpPr>
          <p:cNvPr id="37" name="object 37"/>
          <p:cNvSpPr txBox="1"/>
          <p:nvPr/>
        </p:nvSpPr>
        <p:spPr>
          <a:xfrm>
            <a:off x="8707709" y="7169150"/>
            <a:ext cx="934085" cy="1625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Updated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05/20/26</a:t>
            </a:r>
            <a:endParaRPr sz="900">
              <a:latin typeface="Arial"/>
              <a:cs typeface="Arial"/>
            </a:endParaRPr>
          </a:p>
        </p:txBody>
      </p:sp>
      <p:sp>
        <p:nvSpPr>
          <p:cNvPr id="38" name="object 38"/>
          <p:cNvSpPr/>
          <p:nvPr/>
        </p:nvSpPr>
        <p:spPr>
          <a:xfrm>
            <a:off x="285750" y="1085850"/>
            <a:ext cx="7378700" cy="228600"/>
          </a:xfrm>
          <a:custGeom>
            <a:avLst/>
            <a:gdLst/>
            <a:ahLst/>
            <a:cxnLst/>
            <a:rect l="l" t="t" r="r" b="b"/>
            <a:pathLst>
              <a:path w="7378700" h="228600">
                <a:moveTo>
                  <a:pt x="7378700" y="0"/>
                </a:moveTo>
                <a:lnTo>
                  <a:pt x="0" y="0"/>
                </a:lnTo>
                <a:lnTo>
                  <a:pt x="0" y="228600"/>
                </a:lnTo>
                <a:lnTo>
                  <a:pt x="7378700" y="228600"/>
                </a:lnTo>
                <a:lnTo>
                  <a:pt x="7378700" y="0"/>
                </a:lnTo>
                <a:close/>
              </a:path>
            </a:pathLst>
          </a:custGeom>
          <a:solidFill>
            <a:srgbClr val="016A37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 txBox="1"/>
          <p:nvPr/>
        </p:nvSpPr>
        <p:spPr>
          <a:xfrm>
            <a:off x="3500805" y="1077912"/>
            <a:ext cx="85026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Wednesday</a:t>
            </a:r>
            <a:endParaRPr sz="1200">
              <a:latin typeface="Rockwell Std"/>
              <a:cs typeface="Rockwell Std"/>
            </a:endParaRPr>
          </a:p>
        </p:txBody>
      </p:sp>
      <p:sp>
        <p:nvSpPr>
          <p:cNvPr id="40" name="object 40"/>
          <p:cNvSpPr txBox="1"/>
          <p:nvPr/>
        </p:nvSpPr>
        <p:spPr>
          <a:xfrm>
            <a:off x="4670628" y="1077912"/>
            <a:ext cx="680720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Thursday</a:t>
            </a:r>
            <a:endParaRPr sz="1200">
              <a:latin typeface="Rockwell Std"/>
              <a:cs typeface="Rockwell Std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5817590" y="1077912"/>
            <a:ext cx="480059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Friday</a:t>
            </a:r>
            <a:endParaRPr sz="1200">
              <a:latin typeface="Rockwell Std"/>
              <a:cs typeface="Rockwell Std"/>
            </a:endParaRPr>
          </a:p>
        </p:txBody>
      </p:sp>
      <p:sp>
        <p:nvSpPr>
          <p:cNvPr id="42" name="object 42"/>
          <p:cNvSpPr txBox="1"/>
          <p:nvPr/>
        </p:nvSpPr>
        <p:spPr>
          <a:xfrm>
            <a:off x="6782434" y="1077912"/>
            <a:ext cx="635635" cy="20827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Saturday</a:t>
            </a:r>
            <a:endParaRPr sz="1200">
              <a:latin typeface="Rockwell Std"/>
              <a:cs typeface="Rockwell Std"/>
            </a:endParaRPr>
          </a:p>
        </p:txBody>
      </p:sp>
      <p:sp>
        <p:nvSpPr>
          <p:cNvPr id="43" name="object 43" descr="$PPTXTitle"/>
          <p:cNvSpPr txBox="1">
            <a:spLocks noGrp="1"/>
          </p:cNvSpPr>
          <p:nvPr>
            <p:ph type="title"/>
          </p:nvPr>
        </p:nvSpPr>
        <p:spPr>
          <a:xfrm>
            <a:off x="270179" y="170814"/>
            <a:ext cx="291528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December</a:t>
            </a:r>
            <a:r>
              <a:rPr spc="-80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2026</a:t>
            </a:r>
          </a:p>
        </p:txBody>
      </p:sp>
      <p:sp>
        <p:nvSpPr>
          <p:cNvPr id="44" name="object 44"/>
          <p:cNvSpPr txBox="1"/>
          <p:nvPr/>
        </p:nvSpPr>
        <p:spPr>
          <a:xfrm>
            <a:off x="270179" y="418404"/>
            <a:ext cx="2928620" cy="868044"/>
          </a:xfrm>
          <a:prstGeom prst="rect">
            <a:avLst/>
          </a:prstGeom>
        </p:spPr>
        <p:txBody>
          <a:bodyPr vert="horz" wrap="square" lIns="0" tIns="208279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639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</a:t>
            </a:r>
            <a:r>
              <a:rPr sz="2400" spc="-90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  <a:p>
            <a:pPr marL="276225">
              <a:lnSpc>
                <a:spcPct val="100000"/>
              </a:lnSpc>
              <a:spcBef>
                <a:spcPts val="770"/>
              </a:spcBef>
              <a:tabLst>
                <a:tab pos="1286510" algn="l"/>
                <a:tab pos="2326005" algn="l"/>
              </a:tabLst>
            </a:pP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Sunday</a:t>
            </a:r>
            <a:r>
              <a:rPr sz="1200" dirty="0">
                <a:solidFill>
                  <a:srgbClr val="FFFFFF"/>
                </a:solidFill>
                <a:latin typeface="Rockwell Std"/>
                <a:cs typeface="Rockwell Std"/>
              </a:rPr>
              <a:t>	</a:t>
            </a: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Monday</a:t>
            </a:r>
            <a:r>
              <a:rPr sz="1200" dirty="0">
                <a:solidFill>
                  <a:srgbClr val="FFFFFF"/>
                </a:solidFill>
                <a:latin typeface="Rockwell Std"/>
                <a:cs typeface="Rockwell Std"/>
              </a:rPr>
              <a:t>	</a:t>
            </a:r>
            <a:r>
              <a:rPr sz="1200" spc="-10" dirty="0">
                <a:solidFill>
                  <a:srgbClr val="FFFFFF"/>
                </a:solidFill>
                <a:latin typeface="Rockwell Std"/>
                <a:cs typeface="Rockwell Std"/>
              </a:rPr>
              <a:t>Tuesday</a:t>
            </a:r>
            <a:endParaRPr sz="1200">
              <a:latin typeface="Rockwell Std"/>
              <a:cs typeface="Rockwell Std"/>
            </a:endParaRPr>
          </a:p>
        </p:txBody>
      </p:sp>
      <p:pic>
        <p:nvPicPr>
          <p:cNvPr id="45" name="object 45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08976" y="2880347"/>
            <a:ext cx="255216" cy="238747"/>
          </a:xfrm>
          <a:prstGeom prst="rect">
            <a:avLst/>
          </a:prstGeom>
        </p:spPr>
      </p:pic>
      <p:sp>
        <p:nvSpPr>
          <p:cNvPr id="46" name="object 46"/>
          <p:cNvSpPr/>
          <p:nvPr/>
        </p:nvSpPr>
        <p:spPr>
          <a:xfrm>
            <a:off x="6607175" y="5426075"/>
            <a:ext cx="3155950" cy="1028700"/>
          </a:xfrm>
          <a:custGeom>
            <a:avLst/>
            <a:gdLst/>
            <a:ahLst/>
            <a:cxnLst/>
            <a:rect l="l" t="t" r="r" b="b"/>
            <a:pathLst>
              <a:path w="3155950" h="1028700">
                <a:moveTo>
                  <a:pt x="3155950" y="0"/>
                </a:moveTo>
                <a:lnTo>
                  <a:pt x="0" y="0"/>
                </a:lnTo>
                <a:lnTo>
                  <a:pt x="0" y="1028700"/>
                </a:lnTo>
                <a:lnTo>
                  <a:pt x="3155950" y="1028700"/>
                </a:lnTo>
                <a:lnTo>
                  <a:pt x="315595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graphicFrame>
        <p:nvGraphicFramePr>
          <p:cNvPr id="47" name="object 47"/>
          <p:cNvGraphicFramePr>
            <a:graphicFrameLocks noGrp="1"/>
          </p:cNvGraphicFramePr>
          <p:nvPr/>
        </p:nvGraphicFramePr>
        <p:xfrm>
          <a:off x="285750" y="289813"/>
          <a:ext cx="9472928" cy="616013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1027430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5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225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50520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50495" marR="345440">
                        <a:lnSpc>
                          <a:spcPct val="100899"/>
                        </a:lnSpc>
                        <a:spcBef>
                          <a:spcPts val="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7556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461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747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88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810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690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86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461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4135">
                        <a:lnSpc>
                          <a:spcPct val="100000"/>
                        </a:lnSpc>
                        <a:spcBef>
                          <a:spcPts val="56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79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810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032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43815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6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889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652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016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874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34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239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5244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4769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33780"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8763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93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096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444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2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L="67945" algn="ctr"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Pomegranates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914400" marR="860425" indent="11430" algn="ctr">
                        <a:lnSpc>
                          <a:spcPct val="95900"/>
                        </a:lnSpc>
                        <a:spcBef>
                          <a:spcPts val="30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4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October</a:t>
                      </a:r>
                      <a:r>
                        <a:rPr sz="1100" spc="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December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31305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Pomegranate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trees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live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for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over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200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years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501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pic>
        <p:nvPicPr>
          <p:cNvPr id="48" name="object 4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42503" y="425945"/>
            <a:ext cx="1345717" cy="841082"/>
          </a:xfrm>
          <a:prstGeom prst="rect">
            <a:avLst/>
          </a:prstGeom>
        </p:spPr>
      </p:pic>
      <p:grpSp>
        <p:nvGrpSpPr>
          <p:cNvPr id="49" name="object 49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50" name="object 50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9534" y="6839014"/>
              <a:ext cx="136538" cy="171484"/>
            </a:xfrm>
            <a:prstGeom prst="rect">
              <a:avLst/>
            </a:prstGeom>
          </p:spPr>
        </p:pic>
        <p:pic>
          <p:nvPicPr>
            <p:cNvPr id="57" name="object 5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268" y="6839776"/>
              <a:ext cx="136347" cy="172063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1" name="object 61"/>
          <p:cNvSpPr txBox="1"/>
          <p:nvPr/>
        </p:nvSpPr>
        <p:spPr>
          <a:xfrm>
            <a:off x="432377" y="7170432"/>
            <a:ext cx="463550" cy="1974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square</a:t>
            </a:r>
            <a:endParaRPr sz="1100">
              <a:latin typeface="Arial"/>
              <a:cs typeface="Arial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1016942" y="7189482"/>
            <a:ext cx="117221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spc="-10" dirty="0">
                <a:solidFill>
                  <a:srgbClr val="FFFFFF"/>
                </a:solidFill>
                <a:latin typeface="Arial"/>
                <a:cs typeface="Arial"/>
                <a:hlinkClick r:id="rId21"/>
              </a:rPr>
              <a:t>www.SquareMeals.org</a:t>
            </a:r>
            <a:endParaRPr sz="900">
              <a:latin typeface="Arial"/>
              <a:cs typeface="Arial"/>
            </a:endParaRPr>
          </a:p>
        </p:txBody>
      </p:sp>
      <p:sp>
        <p:nvSpPr>
          <p:cNvPr id="63" name="object 63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sp>
        <p:nvSpPr>
          <p:cNvPr id="64" name="object 64"/>
          <p:cNvSpPr txBox="1"/>
          <p:nvPr/>
        </p:nvSpPr>
        <p:spPr>
          <a:xfrm>
            <a:off x="2971632" y="7165670"/>
            <a:ext cx="4273550" cy="16319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product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was</a:t>
            </a:r>
            <a:r>
              <a:rPr sz="9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5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opportunity</a:t>
            </a:r>
            <a:r>
              <a:rPr sz="900" spc="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provider.</a:t>
            </a:r>
            <a:endParaRPr sz="9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5"/>
            <a:ext cx="10058400" cy="7760334"/>
            <a:chOff x="0" y="-25"/>
            <a:chExt cx="10058400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7759826" cy="136673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5542" y="12725"/>
              <a:ext cx="2280051" cy="456270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-25"/>
              <a:ext cx="10058311" cy="4343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5542" y="462013"/>
              <a:ext cx="2280030" cy="7297673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2603"/>
              <a:ext cx="3729214" cy="6387094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04131" cy="1025727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427469"/>
            <a:ext cx="10058400" cy="7345045"/>
            <a:chOff x="0" y="427469"/>
            <a:chExt cx="10058400" cy="734504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8583" y="1372616"/>
              <a:ext cx="463905" cy="5085384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1650" y="2343353"/>
              <a:ext cx="463905" cy="102572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5" y="6452489"/>
              <a:ext cx="1003320" cy="38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7469"/>
              <a:ext cx="10058395" cy="7344822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5" name="object 15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249397" y="6899135"/>
              <a:ext cx="327025" cy="231140"/>
            </a:xfrm>
            <a:custGeom>
              <a:avLst/>
              <a:gdLst/>
              <a:ahLst/>
              <a:cxnLst/>
              <a:rect l="l" t="t" r="r" b="b"/>
              <a:pathLst>
                <a:path w="327025" h="231140">
                  <a:moveTo>
                    <a:pt x="179959" y="0"/>
                  </a:moveTo>
                  <a:lnTo>
                    <a:pt x="104013" y="0"/>
                  </a:lnTo>
                  <a:lnTo>
                    <a:pt x="52070" y="2793"/>
                  </a:lnTo>
                  <a:lnTo>
                    <a:pt x="10921" y="26034"/>
                  </a:lnTo>
                  <a:lnTo>
                    <a:pt x="889" y="84073"/>
                  </a:lnTo>
                  <a:lnTo>
                    <a:pt x="0" y="106806"/>
                  </a:lnTo>
                  <a:lnTo>
                    <a:pt x="0" y="147065"/>
                  </a:lnTo>
                  <a:lnTo>
                    <a:pt x="6731" y="195071"/>
                  </a:lnTo>
                  <a:lnTo>
                    <a:pt x="35686" y="224281"/>
                  </a:lnTo>
                  <a:lnTo>
                    <a:pt x="109220" y="230377"/>
                  </a:lnTo>
                  <a:lnTo>
                    <a:pt x="147193" y="231139"/>
                  </a:lnTo>
                  <a:lnTo>
                    <a:pt x="223139" y="231139"/>
                  </a:lnTo>
                  <a:lnTo>
                    <a:pt x="275082" y="228345"/>
                  </a:lnTo>
                  <a:lnTo>
                    <a:pt x="316230" y="205104"/>
                  </a:lnTo>
                  <a:lnTo>
                    <a:pt x="324739" y="165861"/>
                  </a:lnTo>
                  <a:lnTo>
                    <a:pt x="324866" y="164337"/>
                  </a:lnTo>
                  <a:lnTo>
                    <a:pt x="130048" y="164337"/>
                  </a:lnTo>
                  <a:lnTo>
                    <a:pt x="130048" y="66674"/>
                  </a:lnTo>
                  <a:lnTo>
                    <a:pt x="215646" y="66674"/>
                  </a:lnTo>
                  <a:lnTo>
                    <a:pt x="215646" y="761"/>
                  </a:lnTo>
                  <a:lnTo>
                    <a:pt x="222783" y="761"/>
                  </a:lnTo>
                  <a:lnTo>
                    <a:pt x="179959" y="0"/>
                  </a:lnTo>
                  <a:close/>
                </a:path>
                <a:path w="327025" h="231140">
                  <a:moveTo>
                    <a:pt x="217932" y="761"/>
                  </a:moveTo>
                  <a:lnTo>
                    <a:pt x="215646" y="761"/>
                  </a:lnTo>
                  <a:lnTo>
                    <a:pt x="215646" y="115569"/>
                  </a:lnTo>
                  <a:lnTo>
                    <a:pt x="130048" y="164337"/>
                  </a:lnTo>
                  <a:lnTo>
                    <a:pt x="324866" y="164337"/>
                  </a:lnTo>
                  <a:lnTo>
                    <a:pt x="326136" y="147065"/>
                  </a:lnTo>
                  <a:lnTo>
                    <a:pt x="326263" y="145668"/>
                  </a:lnTo>
                  <a:lnTo>
                    <a:pt x="327025" y="124332"/>
                  </a:lnTo>
                  <a:lnTo>
                    <a:pt x="327025" y="84073"/>
                  </a:lnTo>
                  <a:lnTo>
                    <a:pt x="320294" y="35940"/>
                  </a:lnTo>
                  <a:lnTo>
                    <a:pt x="291338" y="6730"/>
                  </a:lnTo>
                  <a:lnTo>
                    <a:pt x="217932" y="761"/>
                  </a:lnTo>
                  <a:close/>
                </a:path>
                <a:path w="327025" h="231140">
                  <a:moveTo>
                    <a:pt x="215646" y="66674"/>
                  </a:moveTo>
                  <a:lnTo>
                    <a:pt x="130048" y="66674"/>
                  </a:lnTo>
                  <a:lnTo>
                    <a:pt x="215646" y="115569"/>
                  </a:lnTo>
                  <a:lnTo>
                    <a:pt x="215646" y="66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288925" y="1318894"/>
            <a:ext cx="6318885" cy="1024890"/>
          </a:xfrm>
          <a:custGeom>
            <a:avLst/>
            <a:gdLst/>
            <a:ahLst/>
            <a:cxnLst/>
            <a:rect l="l" t="t" r="r" b="b"/>
            <a:pathLst>
              <a:path w="6318884" h="1024889">
                <a:moveTo>
                  <a:pt x="0" y="1024889"/>
                </a:moveTo>
                <a:lnTo>
                  <a:pt x="6318377" y="1024889"/>
                </a:lnTo>
                <a:lnTo>
                  <a:pt x="6318377" y="0"/>
                </a:lnTo>
                <a:lnTo>
                  <a:pt x="0" y="0"/>
                </a:lnTo>
                <a:lnTo>
                  <a:pt x="0" y="1024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42042" y="6098006"/>
            <a:ext cx="2574258" cy="1391775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7667625" y="292988"/>
            <a:ext cx="2095500" cy="6159500"/>
          </a:xfrm>
          <a:custGeom>
            <a:avLst/>
            <a:gdLst/>
            <a:ahLst/>
            <a:cxnLst/>
            <a:rect l="l" t="t" r="r" b="b"/>
            <a:pathLst>
              <a:path w="2095500" h="6159500">
                <a:moveTo>
                  <a:pt x="2095500" y="0"/>
                </a:moveTo>
                <a:lnTo>
                  <a:pt x="0" y="0"/>
                </a:lnTo>
                <a:lnTo>
                  <a:pt x="0" y="6159500"/>
                </a:lnTo>
                <a:lnTo>
                  <a:pt x="2095500" y="6159500"/>
                </a:lnTo>
                <a:lnTo>
                  <a:pt x="2095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24" name="object 24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448050" y="1320774"/>
            <a:ext cx="1054100" cy="1028745"/>
          </a:xfrm>
          <a:prstGeom prst="rect">
            <a:avLst/>
          </a:prstGeom>
        </p:spPr>
      </p:pic>
      <p:sp>
        <p:nvSpPr>
          <p:cNvPr id="25" name="object 25" descr="$PPTXTitle"/>
          <p:cNvSpPr txBox="1">
            <a:spLocks noGrp="1"/>
          </p:cNvSpPr>
          <p:nvPr>
            <p:ph type="title"/>
          </p:nvPr>
        </p:nvSpPr>
        <p:spPr>
          <a:xfrm>
            <a:off x="273354" y="162877"/>
            <a:ext cx="244665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January</a:t>
            </a:r>
            <a:r>
              <a:rPr spc="6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26" name="object 26"/>
          <p:cNvSpPr txBox="1"/>
          <p:nvPr/>
        </p:nvSpPr>
        <p:spPr>
          <a:xfrm>
            <a:off x="273354" y="613727"/>
            <a:ext cx="185864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0" name="object 30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282575" y="286638"/>
          <a:ext cx="9469754" cy="719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8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0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96105" algn="l"/>
                          <a:tab pos="5539740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lnB w="12700">
                      <a:solidFill>
                        <a:srgbClr val="036B38"/>
                      </a:solidFill>
                      <a:prstDash val="solid"/>
                    </a:lnB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55600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4922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9225" marR="34163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7430">
                <a:tc gridSpan="3">
                  <a:txBody>
                    <a:bodyPr/>
                    <a:lstStyle/>
                    <a:p>
                      <a:pPr marR="1270" algn="ctr">
                        <a:lnSpc>
                          <a:spcPct val="100000"/>
                        </a:lnSpc>
                        <a:spcBef>
                          <a:spcPts val="290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Oranges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3746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6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1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4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September</a:t>
                      </a:r>
                      <a:r>
                        <a:rPr sz="1100" spc="7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6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April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3683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Like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cantaloupes,</a:t>
                      </a:r>
                      <a:r>
                        <a:rPr sz="9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oranges</a:t>
                      </a:r>
                      <a:r>
                        <a:rPr sz="950" spc="6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won’t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35560" algn="ctr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ripen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once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they’re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picked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368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12700">
                      <a:solidFill>
                        <a:srgbClr val="036B38"/>
                      </a:solidFill>
                      <a:prstDash val="solid"/>
                    </a:lnT>
                    <a:lnB w="1270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8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1270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1270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1270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6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76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1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12700"/>
            <a:ext cx="10033000" cy="7747634"/>
            <a:chOff x="12700" y="12700"/>
            <a:chExt cx="10033000" cy="77476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7757740" cy="136830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4387" y="12700"/>
              <a:ext cx="2281299" cy="77470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00" y="1374889"/>
              <a:ext cx="3729342" cy="6384683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7307059" y="1374902"/>
            <a:ext cx="463358" cy="5082945"/>
          </a:xfrm>
          <a:prstGeom prst="rect">
            <a:avLst/>
          </a:prstGeom>
        </p:spPr>
      </p:pic>
      <p:grpSp>
        <p:nvGrpSpPr>
          <p:cNvPr id="7" name="object 7"/>
          <p:cNvGrpSpPr/>
          <p:nvPr/>
        </p:nvGrpSpPr>
        <p:grpSpPr>
          <a:xfrm>
            <a:off x="5554345" y="2343340"/>
            <a:ext cx="1758950" cy="1026160"/>
            <a:chOff x="5554345" y="2343340"/>
            <a:chExt cx="1758950" cy="1026160"/>
          </a:xfrm>
        </p:grpSpPr>
        <p:pic>
          <p:nvPicPr>
            <p:cNvPr id="8" name="object 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5554345" y="2343340"/>
              <a:ext cx="1301609" cy="1025735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6849859" y="2343340"/>
              <a:ext cx="463358" cy="1025735"/>
            </a:xfrm>
            <a:prstGeom prst="rect">
              <a:avLst/>
            </a:prstGeom>
          </p:spPr>
        </p:pic>
      </p:grpSp>
      <p:grpSp>
        <p:nvGrpSpPr>
          <p:cNvPr id="10" name="object 10"/>
          <p:cNvGrpSpPr/>
          <p:nvPr/>
        </p:nvGrpSpPr>
        <p:grpSpPr>
          <a:xfrm>
            <a:off x="0" y="0"/>
            <a:ext cx="10058400" cy="7773034"/>
            <a:chOff x="0" y="0"/>
            <a:chExt cx="10058400" cy="7773034"/>
          </a:xfrm>
        </p:grpSpPr>
        <p:pic>
          <p:nvPicPr>
            <p:cNvPr id="11" name="object 1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0058400" cy="7772421"/>
            </a:xfrm>
            <a:prstGeom prst="rect">
              <a:avLst/>
            </a:prstGeom>
          </p:spPr>
        </p:pic>
      </p:grpSp>
      <p:grpSp>
        <p:nvGrpSpPr>
          <p:cNvPr id="13" name="object 13"/>
          <p:cNvGrpSpPr/>
          <p:nvPr/>
        </p:nvGrpSpPr>
        <p:grpSpPr>
          <a:xfrm>
            <a:off x="285750" y="5416803"/>
            <a:ext cx="9486900" cy="2070100"/>
            <a:chOff x="285750" y="5416803"/>
            <a:chExt cx="9486900" cy="2070100"/>
          </a:xfrm>
        </p:grpSpPr>
        <p:sp>
          <p:nvSpPr>
            <p:cNvPr id="14" name="object 14"/>
            <p:cNvSpPr/>
            <p:nvPr/>
          </p:nvSpPr>
          <p:spPr>
            <a:xfrm>
              <a:off x="285750" y="6457949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70505" y="6918743"/>
              <a:ext cx="190422" cy="194094"/>
            </a:xfrm>
            <a:prstGeom prst="rect">
              <a:avLst/>
            </a:prstGeom>
          </p:spPr>
        </p:pic>
        <p:sp>
          <p:nvSpPr>
            <p:cNvPr id="18" name="object 18"/>
            <p:cNvSpPr/>
            <p:nvPr/>
          </p:nvSpPr>
          <p:spPr>
            <a:xfrm>
              <a:off x="288925" y="5420994"/>
              <a:ext cx="9287510" cy="1709420"/>
            </a:xfrm>
            <a:custGeom>
              <a:avLst/>
              <a:gdLst/>
              <a:ahLst/>
              <a:cxnLst/>
              <a:rect l="l" t="t" r="r" b="b"/>
              <a:pathLst>
                <a:path w="9287510" h="1709420">
                  <a:moveTo>
                    <a:pt x="7371588" y="0"/>
                  </a:moveTo>
                  <a:lnTo>
                    <a:pt x="0" y="0"/>
                  </a:lnTo>
                  <a:lnTo>
                    <a:pt x="0" y="1031240"/>
                  </a:lnTo>
                  <a:lnTo>
                    <a:pt x="7371588" y="1031240"/>
                  </a:lnTo>
                  <a:lnTo>
                    <a:pt x="7371588" y="0"/>
                  </a:lnTo>
                  <a:close/>
                </a:path>
                <a:path w="9287510" h="1709420">
                  <a:moveTo>
                    <a:pt x="9287497" y="1562214"/>
                  </a:moveTo>
                  <a:lnTo>
                    <a:pt x="9280766" y="1514081"/>
                  </a:lnTo>
                  <a:lnTo>
                    <a:pt x="9251810" y="1484871"/>
                  </a:lnTo>
                  <a:lnTo>
                    <a:pt x="9178404" y="1478902"/>
                  </a:lnTo>
                  <a:lnTo>
                    <a:pt x="9183256" y="1478902"/>
                  </a:lnTo>
                  <a:lnTo>
                    <a:pt x="9176118" y="1478775"/>
                  </a:lnTo>
                  <a:lnTo>
                    <a:pt x="9176118" y="1593710"/>
                  </a:lnTo>
                  <a:lnTo>
                    <a:pt x="9090520" y="1642478"/>
                  </a:lnTo>
                  <a:lnTo>
                    <a:pt x="9090520" y="1544815"/>
                  </a:lnTo>
                  <a:lnTo>
                    <a:pt x="9176118" y="1593710"/>
                  </a:lnTo>
                  <a:lnTo>
                    <a:pt x="9176118" y="1478775"/>
                  </a:lnTo>
                  <a:lnTo>
                    <a:pt x="9140431" y="1478140"/>
                  </a:lnTo>
                  <a:lnTo>
                    <a:pt x="9064485" y="1478140"/>
                  </a:lnTo>
                  <a:lnTo>
                    <a:pt x="9012542" y="1480934"/>
                  </a:lnTo>
                  <a:lnTo>
                    <a:pt x="8971394" y="1504175"/>
                  </a:lnTo>
                  <a:lnTo>
                    <a:pt x="8961361" y="1562214"/>
                  </a:lnTo>
                  <a:lnTo>
                    <a:pt x="8960472" y="1584947"/>
                  </a:lnTo>
                  <a:lnTo>
                    <a:pt x="8960472" y="1625206"/>
                  </a:lnTo>
                  <a:lnTo>
                    <a:pt x="8967203" y="1673212"/>
                  </a:lnTo>
                  <a:lnTo>
                    <a:pt x="8996159" y="1702422"/>
                  </a:lnTo>
                  <a:lnTo>
                    <a:pt x="9069692" y="1708518"/>
                  </a:lnTo>
                  <a:lnTo>
                    <a:pt x="9107665" y="1709280"/>
                  </a:lnTo>
                  <a:lnTo>
                    <a:pt x="9183611" y="1709280"/>
                  </a:lnTo>
                  <a:lnTo>
                    <a:pt x="9235554" y="1706486"/>
                  </a:lnTo>
                  <a:lnTo>
                    <a:pt x="9276702" y="1683245"/>
                  </a:lnTo>
                  <a:lnTo>
                    <a:pt x="9285211" y="1644002"/>
                  </a:lnTo>
                  <a:lnTo>
                    <a:pt x="9286608" y="1625206"/>
                  </a:lnTo>
                  <a:lnTo>
                    <a:pt x="9286735" y="1623809"/>
                  </a:lnTo>
                  <a:lnTo>
                    <a:pt x="9287497" y="1602473"/>
                  </a:lnTo>
                  <a:lnTo>
                    <a:pt x="9287497" y="15622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9" name="object 1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448050" y="5416803"/>
              <a:ext cx="4209275" cy="1041144"/>
            </a:xfrm>
            <a:prstGeom prst="rect">
              <a:avLst/>
            </a:prstGeom>
          </p:spPr>
        </p:pic>
      </p:grpSp>
      <p:sp>
        <p:nvSpPr>
          <p:cNvPr id="20" name="object 20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4861" y="292988"/>
            <a:ext cx="9318625" cy="7197090"/>
            <a:chOff x="444861" y="292988"/>
            <a:chExt cx="9318625" cy="7197090"/>
          </a:xfrm>
        </p:grpSpPr>
        <p:pic>
          <p:nvPicPr>
            <p:cNvPr id="22" name="object 22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42042" y="6098031"/>
              <a:ext cx="2574366" cy="1391767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667624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7808976" y="2880347"/>
              <a:ext cx="255216" cy="23875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50011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49999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9158" y="6836930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9534" y="6839013"/>
              <a:ext cx="136537" cy="171484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6" name="object 36" descr="$PPTXTitle"/>
          <p:cNvSpPr txBox="1">
            <a:spLocks noGrp="1"/>
          </p:cNvSpPr>
          <p:nvPr>
            <p:ph type="title"/>
          </p:nvPr>
        </p:nvSpPr>
        <p:spPr>
          <a:xfrm>
            <a:off x="273354" y="162877"/>
            <a:ext cx="270002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February</a:t>
            </a:r>
            <a:r>
              <a:rPr spc="-30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37" name="object 37"/>
          <p:cNvSpPr txBox="1"/>
          <p:nvPr/>
        </p:nvSpPr>
        <p:spPr>
          <a:xfrm>
            <a:off x="273354" y="657514"/>
            <a:ext cx="18478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</a:t>
            </a:r>
            <a:r>
              <a:rPr sz="2400" spc="-9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pic>
        <p:nvPicPr>
          <p:cNvPr id="38" name="object 3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sp>
        <p:nvSpPr>
          <p:cNvPr id="39" name="object 39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0" name="object 40"/>
          <p:cNvGraphicFramePr>
            <a:graphicFrameLocks noGrp="1"/>
          </p:cNvGraphicFramePr>
          <p:nvPr/>
        </p:nvGraphicFramePr>
        <p:xfrm>
          <a:off x="282575" y="286638"/>
          <a:ext cx="9472928" cy="719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5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21945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9860" marR="342265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298065" algn="l"/>
                          <a:tab pos="3223260" algn="l"/>
                          <a:tab pos="4376420" algn="l"/>
                          <a:tab pos="5539740" algn="l"/>
                          <a:tab pos="6512559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171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29335">
                <a:tc gridSpan="3">
                  <a:txBody>
                    <a:bodyPr/>
                    <a:lstStyle/>
                    <a:p>
                      <a:pPr marL="6985" algn="ctr">
                        <a:lnSpc>
                          <a:spcPts val="1714"/>
                        </a:lnSpc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Beets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48895" algn="ctr">
                        <a:lnSpc>
                          <a:spcPts val="1195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9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6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January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3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March;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37465" algn="ctr">
                        <a:lnSpc>
                          <a:spcPts val="1245"/>
                        </a:lnSpc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September</a:t>
                      </a:r>
                      <a:r>
                        <a:rPr sz="1100" spc="6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6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November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1270" algn="ctr">
                        <a:lnSpc>
                          <a:spcPts val="1425"/>
                        </a:lnSpc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27940" algn="ctr">
                        <a:lnSpc>
                          <a:spcPts val="110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main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part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of</a:t>
                      </a:r>
                      <a:r>
                        <a:rPr sz="950" spc="229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beet</a:t>
                      </a:r>
                      <a:r>
                        <a:rPr sz="950" spc="17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that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is</a:t>
                      </a:r>
                      <a:r>
                        <a:rPr sz="950" spc="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eaten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is</a:t>
                      </a:r>
                      <a:r>
                        <a:rPr sz="950" spc="8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root;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27940" algn="ctr">
                        <a:lnSpc>
                          <a:spcPts val="110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also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eat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greens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4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521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3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9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617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617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6172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6172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"/>
            <a:ext cx="10058400" cy="7760334"/>
            <a:chOff x="0" y="51"/>
            <a:chExt cx="10058400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7756093" cy="136766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2735" y="12725"/>
              <a:ext cx="2282977" cy="456676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1"/>
              <a:ext cx="10058400" cy="433514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2735" y="463410"/>
              <a:ext cx="2282977" cy="7296365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4381"/>
              <a:ext cx="3729342" cy="6385228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03259" cy="102573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427596"/>
            <a:ext cx="10058400" cy="7345045"/>
            <a:chOff x="0" y="427596"/>
            <a:chExt cx="10058400" cy="734504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5802" y="1374394"/>
              <a:ext cx="462965" cy="5083591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1777" y="2343353"/>
              <a:ext cx="459991" cy="10256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7596"/>
              <a:ext cx="10058400" cy="734479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85750" y="5420995"/>
            <a:ext cx="9486900" cy="2065655"/>
            <a:chOff x="285750" y="5420995"/>
            <a:chExt cx="9486900" cy="2065655"/>
          </a:xfrm>
        </p:grpSpPr>
        <p:sp>
          <p:nvSpPr>
            <p:cNvPr id="15" name="object 15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3448177" y="5420994"/>
              <a:ext cx="6128385" cy="1709420"/>
            </a:xfrm>
            <a:custGeom>
              <a:avLst/>
              <a:gdLst/>
              <a:ahLst/>
              <a:cxnLst/>
              <a:rect l="l" t="t" r="r" b="b"/>
              <a:pathLst>
                <a:path w="6128384" h="1709420">
                  <a:moveTo>
                    <a:pt x="4212221" y="0"/>
                  </a:moveTo>
                  <a:lnTo>
                    <a:pt x="0" y="0"/>
                  </a:lnTo>
                  <a:lnTo>
                    <a:pt x="0" y="1031240"/>
                  </a:lnTo>
                  <a:lnTo>
                    <a:pt x="4212221" y="1031240"/>
                  </a:lnTo>
                  <a:lnTo>
                    <a:pt x="4212221" y="0"/>
                  </a:lnTo>
                  <a:close/>
                </a:path>
                <a:path w="6128384" h="1709420">
                  <a:moveTo>
                    <a:pt x="6128245" y="1562214"/>
                  </a:moveTo>
                  <a:lnTo>
                    <a:pt x="6121514" y="1514081"/>
                  </a:lnTo>
                  <a:lnTo>
                    <a:pt x="6092558" y="1484871"/>
                  </a:lnTo>
                  <a:lnTo>
                    <a:pt x="6019152" y="1478902"/>
                  </a:lnTo>
                  <a:lnTo>
                    <a:pt x="6024003" y="1478902"/>
                  </a:lnTo>
                  <a:lnTo>
                    <a:pt x="6016866" y="1478775"/>
                  </a:lnTo>
                  <a:lnTo>
                    <a:pt x="6016866" y="1593710"/>
                  </a:lnTo>
                  <a:lnTo>
                    <a:pt x="5931268" y="1642478"/>
                  </a:lnTo>
                  <a:lnTo>
                    <a:pt x="5931268" y="1544815"/>
                  </a:lnTo>
                  <a:lnTo>
                    <a:pt x="6016866" y="1593710"/>
                  </a:lnTo>
                  <a:lnTo>
                    <a:pt x="6016866" y="1478775"/>
                  </a:lnTo>
                  <a:lnTo>
                    <a:pt x="5981179" y="1478140"/>
                  </a:lnTo>
                  <a:lnTo>
                    <a:pt x="5905233" y="1478140"/>
                  </a:lnTo>
                  <a:lnTo>
                    <a:pt x="5853290" y="1480934"/>
                  </a:lnTo>
                  <a:lnTo>
                    <a:pt x="5812142" y="1504175"/>
                  </a:lnTo>
                  <a:lnTo>
                    <a:pt x="5802109" y="1562214"/>
                  </a:lnTo>
                  <a:lnTo>
                    <a:pt x="5801220" y="1584947"/>
                  </a:lnTo>
                  <a:lnTo>
                    <a:pt x="5801220" y="1625206"/>
                  </a:lnTo>
                  <a:lnTo>
                    <a:pt x="5807951" y="1673212"/>
                  </a:lnTo>
                  <a:lnTo>
                    <a:pt x="5836907" y="1702422"/>
                  </a:lnTo>
                  <a:lnTo>
                    <a:pt x="5910440" y="1708518"/>
                  </a:lnTo>
                  <a:lnTo>
                    <a:pt x="5948413" y="1709280"/>
                  </a:lnTo>
                  <a:lnTo>
                    <a:pt x="6024359" y="1709280"/>
                  </a:lnTo>
                  <a:lnTo>
                    <a:pt x="6076302" y="1706486"/>
                  </a:lnTo>
                  <a:lnTo>
                    <a:pt x="6117450" y="1683245"/>
                  </a:lnTo>
                  <a:lnTo>
                    <a:pt x="6125959" y="1644002"/>
                  </a:lnTo>
                  <a:lnTo>
                    <a:pt x="6127356" y="1625206"/>
                  </a:lnTo>
                  <a:lnTo>
                    <a:pt x="6127483" y="1623809"/>
                  </a:lnTo>
                  <a:lnTo>
                    <a:pt x="6128245" y="1602473"/>
                  </a:lnTo>
                  <a:lnTo>
                    <a:pt x="6128245" y="15622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448050" y="5429250"/>
              <a:ext cx="3162337" cy="1028725"/>
            </a:xfrm>
            <a:prstGeom prst="rect">
              <a:avLst/>
            </a:prstGeom>
          </p:spPr>
        </p:pic>
      </p:grpSp>
      <p:sp>
        <p:nvSpPr>
          <p:cNvPr id="21" name="object 21"/>
          <p:cNvSpPr txBox="1"/>
          <p:nvPr/>
        </p:nvSpPr>
        <p:spPr>
          <a:xfrm>
            <a:off x="3757676" y="7189502"/>
            <a:ext cx="255206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 byUSDA.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 isan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equaloppo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3742042" y="6098032"/>
            <a:ext cx="2574258" cy="1391767"/>
          </a:xfrm>
          <a:prstGeom prst="rect">
            <a:avLst/>
          </a:prstGeom>
        </p:spPr>
      </p:pic>
      <p:grpSp>
        <p:nvGrpSpPr>
          <p:cNvPr id="23" name="object 23"/>
          <p:cNvGrpSpPr/>
          <p:nvPr/>
        </p:nvGrpSpPr>
        <p:grpSpPr>
          <a:xfrm>
            <a:off x="6607175" y="289813"/>
            <a:ext cx="3159125" cy="6165850"/>
            <a:chOff x="6607175" y="289813"/>
            <a:chExt cx="3159125" cy="6165850"/>
          </a:xfrm>
        </p:grpSpPr>
        <p:pic>
          <p:nvPicPr>
            <p:cNvPr id="24" name="object 2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808976" y="2880347"/>
              <a:ext cx="255216" cy="238754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667623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0" y="6159500"/>
                  </a:moveTo>
                  <a:lnTo>
                    <a:pt x="2095500" y="6159500"/>
                  </a:lnTo>
                  <a:lnTo>
                    <a:pt x="2095500" y="0"/>
                  </a:lnTo>
                  <a:lnTo>
                    <a:pt x="0" y="0"/>
                  </a:lnTo>
                  <a:lnTo>
                    <a:pt x="0" y="6159500"/>
                  </a:lnTo>
                  <a:close/>
                </a:path>
              </a:pathLst>
            </a:custGeom>
            <a:ln w="6350">
              <a:solidFill>
                <a:srgbClr val="036B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6607175" y="5426074"/>
              <a:ext cx="3155950" cy="1028700"/>
            </a:xfrm>
            <a:custGeom>
              <a:avLst/>
              <a:gdLst/>
              <a:ahLst/>
              <a:cxnLst/>
              <a:rect l="l" t="t" r="r" b="b"/>
              <a:pathLst>
                <a:path w="3155950" h="1028700">
                  <a:moveTo>
                    <a:pt x="315595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3155950" y="1028700"/>
                  </a:lnTo>
                  <a:lnTo>
                    <a:pt x="315595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8" name="object 28" descr="$PPTXTitle"/>
          <p:cNvSpPr txBox="1">
            <a:spLocks noGrp="1"/>
          </p:cNvSpPr>
          <p:nvPr>
            <p:ph type="title"/>
          </p:nvPr>
        </p:nvSpPr>
        <p:spPr>
          <a:xfrm>
            <a:off x="273354" y="166052"/>
            <a:ext cx="220535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March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29" name="object 29"/>
          <p:cNvSpPr txBox="1"/>
          <p:nvPr/>
        </p:nvSpPr>
        <p:spPr>
          <a:xfrm>
            <a:off x="273354" y="660689"/>
            <a:ext cx="18478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</a:t>
            </a:r>
            <a:r>
              <a:rPr sz="2400" spc="-9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pic>
        <p:nvPicPr>
          <p:cNvPr id="30" name="object 30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1" name="object 31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2" name="object 32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908176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3" name="object 43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4" name="object 44"/>
          <p:cNvGraphicFramePr>
            <a:graphicFrameLocks noGrp="1"/>
          </p:cNvGraphicFramePr>
          <p:nvPr/>
        </p:nvGraphicFramePr>
        <p:xfrm>
          <a:off x="282575" y="292988"/>
          <a:ext cx="9522458" cy="719137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0617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2480">
                <a:tc gridSpan="7"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775">
                <a:tc gridSpan="7">
                  <a:txBody>
                    <a:bodyPr/>
                    <a:lstStyle/>
                    <a:p>
                      <a:pPr marL="257175" marR="39370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96105" algn="l"/>
                          <a:tab pos="5539740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3937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3937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rowSpan="4">
                  <a:txBody>
                    <a:bodyPr/>
                    <a:lstStyle/>
                    <a:p>
                      <a:pPr marL="317500">
                        <a:lnSpc>
                          <a:spcPts val="1605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46050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6050" marR="34671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 marR="39370">
                        <a:lnSpc>
                          <a:spcPct val="100000"/>
                        </a:lnSpc>
                        <a:spcBef>
                          <a:spcPts val="7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3937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95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marR="39370">
                        <a:lnSpc>
                          <a:spcPct val="100000"/>
                        </a:lnSpc>
                        <a:spcBef>
                          <a:spcPts val="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3937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14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 marR="3937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 marR="39370">
                        <a:lnSpc>
                          <a:spcPct val="100000"/>
                        </a:lnSpc>
                        <a:spcBef>
                          <a:spcPts val="4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378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778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1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97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gridSpan="3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R="39370">
                        <a:lnSpc>
                          <a:spcPct val="100000"/>
                        </a:lnSpc>
                        <a:spcBef>
                          <a:spcPts val="126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597535" marR="39370">
                        <a:lnSpc>
                          <a:spcPct val="100000"/>
                        </a:lnSpc>
                      </a:pP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R="39370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90805">
                        <a:lnSpc>
                          <a:spcPct val="100000"/>
                        </a:lnSpc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</a:t>
                      </a:r>
                      <a:r>
                        <a:rPr sz="950" spc="2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takes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three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year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859155" marR="3937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160020" marB="0">
                    <a:lnL w="6350">
                      <a:solidFill>
                        <a:srgbClr val="036B38"/>
                      </a:solidFill>
                      <a:prstDash val="solid"/>
                    </a:lnL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12700">
                        <a:lnSpc>
                          <a:spcPct val="100000"/>
                        </a:lnSpc>
                        <a:spcBef>
                          <a:spcPts val="38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Asparagus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41275">
                        <a:lnSpc>
                          <a:spcPct val="100000"/>
                        </a:lnSpc>
                        <a:spcBef>
                          <a:spcPts val="340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-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7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March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April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12700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43180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pick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fully-grown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asparagus</a:t>
                      </a:r>
                      <a:r>
                        <a:rPr sz="95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from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2540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plant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seed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48895" marB="0"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3441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4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1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12345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5" name="object 45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700" y="12763"/>
            <a:ext cx="10033635" cy="7747000"/>
            <a:chOff x="12700" y="12763"/>
            <a:chExt cx="10033635" cy="7747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7303809"/>
              <a:ext cx="10033110" cy="455865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588234" y="12763"/>
              <a:ext cx="457452" cy="72954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700" y="12763"/>
              <a:ext cx="456463" cy="7295438"/>
            </a:xfrm>
            <a:prstGeom prst="rect">
              <a:avLst/>
            </a:prstGeom>
          </p:spPr>
        </p:pic>
      </p:grpSp>
      <p:pic>
        <p:nvPicPr>
          <p:cNvPr id="6" name="object 6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6316345" y="6391897"/>
            <a:ext cx="3276471" cy="66027"/>
          </a:xfrm>
          <a:prstGeom prst="rect">
            <a:avLst/>
          </a:prstGeom>
        </p:spPr>
      </p:pic>
      <p:pic>
        <p:nvPicPr>
          <p:cNvPr id="7" name="object 7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64591" y="6391897"/>
            <a:ext cx="3277438" cy="66027"/>
          </a:xfrm>
          <a:prstGeom prst="rect">
            <a:avLst/>
          </a:prstGeom>
        </p:spPr>
      </p:pic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7307326" y="12700"/>
            <a:ext cx="461694" cy="6383870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0"/>
            <a:ext cx="10058400" cy="7772400"/>
            <a:chOff x="0" y="0"/>
            <a:chExt cx="10058400" cy="7772400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5554345" y="2343340"/>
              <a:ext cx="1757511" cy="102573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0" y="0"/>
              <a:ext cx="10058400" cy="7772387"/>
            </a:xfrm>
            <a:prstGeom prst="rect">
              <a:avLst/>
            </a:prstGeom>
          </p:spPr>
        </p:pic>
      </p:grpSp>
      <p:grpSp>
        <p:nvGrpSpPr>
          <p:cNvPr id="12" name="object 12"/>
          <p:cNvGrpSpPr/>
          <p:nvPr/>
        </p:nvGrpSpPr>
        <p:grpSpPr>
          <a:xfrm>
            <a:off x="285750" y="5420359"/>
            <a:ext cx="9486900" cy="2066289"/>
            <a:chOff x="285750" y="5420359"/>
            <a:chExt cx="9486900" cy="2066289"/>
          </a:xfrm>
        </p:grpSpPr>
        <p:sp>
          <p:nvSpPr>
            <p:cNvPr id="13" name="object 13"/>
            <p:cNvSpPr/>
            <p:nvPr/>
          </p:nvSpPr>
          <p:spPr>
            <a:xfrm>
              <a:off x="285750" y="6457949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8652891" y="6901243"/>
              <a:ext cx="229120" cy="229133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970505" y="6918743"/>
              <a:ext cx="190422" cy="194094"/>
            </a:xfrm>
            <a:prstGeom prst="rect">
              <a:avLst/>
            </a:prstGeom>
          </p:spPr>
        </p:pic>
        <p:sp>
          <p:nvSpPr>
            <p:cNvPr id="17" name="object 17"/>
            <p:cNvSpPr/>
            <p:nvPr/>
          </p:nvSpPr>
          <p:spPr>
            <a:xfrm>
              <a:off x="3448177" y="5420359"/>
              <a:ext cx="6128385" cy="1710055"/>
            </a:xfrm>
            <a:custGeom>
              <a:avLst/>
              <a:gdLst/>
              <a:ahLst/>
              <a:cxnLst/>
              <a:rect l="l" t="t" r="r" b="b"/>
              <a:pathLst>
                <a:path w="6128384" h="1710054">
                  <a:moveTo>
                    <a:pt x="1053084" y="0"/>
                  </a:moveTo>
                  <a:lnTo>
                    <a:pt x="0" y="0"/>
                  </a:lnTo>
                  <a:lnTo>
                    <a:pt x="0" y="1032129"/>
                  </a:lnTo>
                  <a:lnTo>
                    <a:pt x="1053084" y="1032129"/>
                  </a:lnTo>
                  <a:lnTo>
                    <a:pt x="1053084" y="0"/>
                  </a:lnTo>
                  <a:close/>
                </a:path>
                <a:path w="6128384" h="1710054">
                  <a:moveTo>
                    <a:pt x="6128245" y="1562849"/>
                  </a:moveTo>
                  <a:lnTo>
                    <a:pt x="6121514" y="1514716"/>
                  </a:lnTo>
                  <a:lnTo>
                    <a:pt x="6092685" y="1485506"/>
                  </a:lnTo>
                  <a:lnTo>
                    <a:pt x="6019152" y="1479537"/>
                  </a:lnTo>
                  <a:lnTo>
                    <a:pt x="6024003" y="1479537"/>
                  </a:lnTo>
                  <a:lnTo>
                    <a:pt x="6016866" y="1479410"/>
                  </a:lnTo>
                  <a:lnTo>
                    <a:pt x="6016866" y="1594345"/>
                  </a:lnTo>
                  <a:lnTo>
                    <a:pt x="5931268" y="1643113"/>
                  </a:lnTo>
                  <a:lnTo>
                    <a:pt x="5931268" y="1545450"/>
                  </a:lnTo>
                  <a:lnTo>
                    <a:pt x="6016866" y="1594345"/>
                  </a:lnTo>
                  <a:lnTo>
                    <a:pt x="6016866" y="1479410"/>
                  </a:lnTo>
                  <a:lnTo>
                    <a:pt x="5981179" y="1478775"/>
                  </a:lnTo>
                  <a:lnTo>
                    <a:pt x="5905233" y="1478775"/>
                  </a:lnTo>
                  <a:lnTo>
                    <a:pt x="5853290" y="1481569"/>
                  </a:lnTo>
                  <a:lnTo>
                    <a:pt x="5812142" y="1504810"/>
                  </a:lnTo>
                  <a:lnTo>
                    <a:pt x="5802109" y="1562849"/>
                  </a:lnTo>
                  <a:lnTo>
                    <a:pt x="5801220" y="1585582"/>
                  </a:lnTo>
                  <a:lnTo>
                    <a:pt x="5801220" y="1625841"/>
                  </a:lnTo>
                  <a:lnTo>
                    <a:pt x="5807951" y="1673847"/>
                  </a:lnTo>
                  <a:lnTo>
                    <a:pt x="5836907" y="1703057"/>
                  </a:lnTo>
                  <a:lnTo>
                    <a:pt x="5910440" y="1709153"/>
                  </a:lnTo>
                  <a:lnTo>
                    <a:pt x="5948413" y="1709915"/>
                  </a:lnTo>
                  <a:lnTo>
                    <a:pt x="6024359" y="1709915"/>
                  </a:lnTo>
                  <a:lnTo>
                    <a:pt x="6076302" y="1707121"/>
                  </a:lnTo>
                  <a:lnTo>
                    <a:pt x="6117450" y="1683880"/>
                  </a:lnTo>
                  <a:lnTo>
                    <a:pt x="6125959" y="1644637"/>
                  </a:lnTo>
                  <a:lnTo>
                    <a:pt x="6127356" y="1625841"/>
                  </a:lnTo>
                  <a:lnTo>
                    <a:pt x="6127483" y="1624444"/>
                  </a:lnTo>
                  <a:lnTo>
                    <a:pt x="6128245" y="1603108"/>
                  </a:lnTo>
                  <a:lnTo>
                    <a:pt x="6128245" y="156284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8" name="object 18"/>
          <p:cNvSpPr/>
          <p:nvPr/>
        </p:nvSpPr>
        <p:spPr>
          <a:xfrm>
            <a:off x="5554345" y="2343404"/>
            <a:ext cx="1053465" cy="1026160"/>
          </a:xfrm>
          <a:custGeom>
            <a:avLst/>
            <a:gdLst/>
            <a:ahLst/>
            <a:cxnLst/>
            <a:rect l="l" t="t" r="r" b="b"/>
            <a:pathLst>
              <a:path w="1053465" h="1026160">
                <a:moveTo>
                  <a:pt x="1053083" y="0"/>
                </a:moveTo>
                <a:lnTo>
                  <a:pt x="0" y="0"/>
                </a:lnTo>
                <a:lnTo>
                  <a:pt x="0" y="1025651"/>
                </a:lnTo>
                <a:lnTo>
                  <a:pt x="1053083" y="1025651"/>
                </a:lnTo>
                <a:lnTo>
                  <a:pt x="1053083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5554345" y="1317624"/>
            <a:ext cx="2106295" cy="5134610"/>
          </a:xfrm>
          <a:custGeom>
            <a:avLst/>
            <a:gdLst/>
            <a:ahLst/>
            <a:cxnLst/>
            <a:rect l="l" t="t" r="r" b="b"/>
            <a:pathLst>
              <a:path w="2106295" h="5134610">
                <a:moveTo>
                  <a:pt x="2106117" y="0"/>
                </a:moveTo>
                <a:lnTo>
                  <a:pt x="1053084" y="0"/>
                </a:lnTo>
                <a:lnTo>
                  <a:pt x="1053084" y="4103370"/>
                </a:lnTo>
                <a:lnTo>
                  <a:pt x="0" y="4103370"/>
                </a:lnTo>
                <a:lnTo>
                  <a:pt x="0" y="5134610"/>
                </a:lnTo>
                <a:lnTo>
                  <a:pt x="2106053" y="5134610"/>
                </a:lnTo>
                <a:lnTo>
                  <a:pt x="2106053" y="4103370"/>
                </a:lnTo>
                <a:lnTo>
                  <a:pt x="2106117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3742042" y="292988"/>
            <a:ext cx="6021705" cy="7197090"/>
            <a:chOff x="3742042" y="292988"/>
            <a:chExt cx="6021705" cy="7197090"/>
          </a:xfrm>
        </p:grpSpPr>
        <p:pic>
          <p:nvPicPr>
            <p:cNvPr id="22" name="object 2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742042" y="6098031"/>
              <a:ext cx="2574258" cy="1112692"/>
            </a:xfrm>
            <a:prstGeom prst="rect">
              <a:avLst/>
            </a:prstGeom>
          </p:spPr>
        </p:pic>
        <p:pic>
          <p:nvPicPr>
            <p:cNvPr id="23" name="object 2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742042" y="6098031"/>
              <a:ext cx="2574258" cy="357629"/>
            </a:xfrm>
            <a:prstGeom prst="rect">
              <a:avLst/>
            </a:prstGeom>
          </p:spPr>
        </p:pic>
        <p:pic>
          <p:nvPicPr>
            <p:cNvPr id="24" name="object 24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42054" y="7210742"/>
              <a:ext cx="2574253" cy="279056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7667625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5556250" y="5416804"/>
            <a:ext cx="2107488" cy="1038857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0" name="object 30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282575" y="286638"/>
          <a:ext cx="9469754" cy="719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804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ts val="2680"/>
                        </a:lnSpc>
                      </a:pPr>
                      <a:r>
                        <a:rPr sz="3000" b="1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April</a:t>
                      </a:r>
                      <a:r>
                        <a:rPr sz="3000" b="1" spc="-3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3000" b="1" spc="-2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2027</a:t>
                      </a:r>
                      <a:endParaRPr sz="3000">
                        <a:latin typeface="Rockwell Std"/>
                        <a:cs typeface="Rockwell Std"/>
                      </a:endParaRPr>
                    </a:p>
                    <a:p>
                      <a:pPr>
                        <a:lnSpc>
                          <a:spcPts val="2855"/>
                        </a:lnSpc>
                      </a:pPr>
                      <a:r>
                        <a:rPr sz="24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School</a:t>
                      </a:r>
                      <a:r>
                        <a:rPr sz="2400" spc="-95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2400" spc="-2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Name</a:t>
                      </a:r>
                      <a:endParaRPr sz="2400">
                        <a:latin typeface="Rockwell Std"/>
                        <a:cs typeface="Rockwell Std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1400" dirty="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575"/>
                        </a:spcBef>
                      </a:pPr>
                      <a:endParaRPr sz="1400" dirty="0">
                        <a:latin typeface="Liberation Serif"/>
                        <a:cs typeface="Liberation Serif"/>
                      </a:endParaRPr>
                    </a:p>
                    <a:p>
                      <a:pPr marL="323850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 dirty="0">
                        <a:latin typeface="Rockwell Std"/>
                        <a:cs typeface="Rockwell Std"/>
                      </a:endParaRPr>
                    </a:p>
                    <a:p>
                      <a:pPr marL="149225">
                        <a:lnSpc>
                          <a:spcPct val="100000"/>
                        </a:lnSpc>
                        <a:spcBef>
                          <a:spcPts val="62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 dirty="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 dirty="0">
                        <a:latin typeface="Liberation Serif"/>
                        <a:cs typeface="Liberation Serif"/>
                      </a:endParaRPr>
                    </a:p>
                    <a:p>
                      <a:pPr marL="149225" marR="34163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 dirty="0">
                        <a:latin typeface="Georgia"/>
                        <a:cs typeface="Georgia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96105" algn="l"/>
                          <a:tab pos="5539740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255">
                <a:tc gridSpan="3">
                  <a:txBody>
                    <a:bodyPr/>
                    <a:lstStyle/>
                    <a:p>
                      <a:pPr marL="1524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Broccoli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28575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6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114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October</a:t>
                      </a:r>
                      <a:r>
                        <a:rPr sz="1100" spc="6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6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4445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31750" algn="ctr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Broccoli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was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cultivated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by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Romans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from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wild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31750" algn="ctr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cabbage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more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than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2,000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years</a:t>
                      </a:r>
                      <a:r>
                        <a:rPr sz="950" spc="4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ago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9525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9525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6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76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 dirty="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900" dirty="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1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 dirty="0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3" name="object 49">
            <a:extLst>
              <a:ext uri="{FF2B5EF4-FFF2-40B4-BE49-F238E27FC236}">
                <a16:creationId xmlns:a16="http://schemas.microsoft.com/office/drawing/2014/main" id="{DCD9B250-3759-048E-79CC-3062CA60AB7F}"/>
              </a:ext>
            </a:extLst>
          </p:cNvPr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7867014" y="454777"/>
            <a:ext cx="1345726" cy="841082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0058400" cy="7759700"/>
            <a:chOff x="0" y="0"/>
            <a:chExt cx="10058400" cy="775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700"/>
              <a:ext cx="7756258" cy="136853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4132" y="12725"/>
              <a:ext cx="2281528" cy="45754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0"/>
              <a:ext cx="10058400" cy="433193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4132" y="465315"/>
              <a:ext cx="2281516" cy="7294371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6286"/>
              <a:ext cx="3729342" cy="6383400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01266" cy="102573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428232"/>
            <a:ext cx="10058400" cy="7344409"/>
            <a:chOff x="0" y="428232"/>
            <a:chExt cx="10058400" cy="7344409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7326" y="1376286"/>
              <a:ext cx="469893" cy="5092633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0622" y="2343353"/>
              <a:ext cx="461694" cy="102569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8232"/>
              <a:ext cx="10058400" cy="7344142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5" name="object 15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249397" y="6899135"/>
              <a:ext cx="327025" cy="231140"/>
            </a:xfrm>
            <a:custGeom>
              <a:avLst/>
              <a:gdLst/>
              <a:ahLst/>
              <a:cxnLst/>
              <a:rect l="l" t="t" r="r" b="b"/>
              <a:pathLst>
                <a:path w="327025" h="231140">
                  <a:moveTo>
                    <a:pt x="179959" y="0"/>
                  </a:moveTo>
                  <a:lnTo>
                    <a:pt x="104013" y="0"/>
                  </a:lnTo>
                  <a:lnTo>
                    <a:pt x="52070" y="2793"/>
                  </a:lnTo>
                  <a:lnTo>
                    <a:pt x="10921" y="26034"/>
                  </a:lnTo>
                  <a:lnTo>
                    <a:pt x="889" y="84073"/>
                  </a:lnTo>
                  <a:lnTo>
                    <a:pt x="0" y="106806"/>
                  </a:lnTo>
                  <a:lnTo>
                    <a:pt x="0" y="147065"/>
                  </a:lnTo>
                  <a:lnTo>
                    <a:pt x="6731" y="195071"/>
                  </a:lnTo>
                  <a:lnTo>
                    <a:pt x="35686" y="224281"/>
                  </a:lnTo>
                  <a:lnTo>
                    <a:pt x="109220" y="230377"/>
                  </a:lnTo>
                  <a:lnTo>
                    <a:pt x="147193" y="231139"/>
                  </a:lnTo>
                  <a:lnTo>
                    <a:pt x="223139" y="231139"/>
                  </a:lnTo>
                  <a:lnTo>
                    <a:pt x="275082" y="228345"/>
                  </a:lnTo>
                  <a:lnTo>
                    <a:pt x="316230" y="205104"/>
                  </a:lnTo>
                  <a:lnTo>
                    <a:pt x="324739" y="165861"/>
                  </a:lnTo>
                  <a:lnTo>
                    <a:pt x="324866" y="164337"/>
                  </a:lnTo>
                  <a:lnTo>
                    <a:pt x="130048" y="164337"/>
                  </a:lnTo>
                  <a:lnTo>
                    <a:pt x="130048" y="66674"/>
                  </a:lnTo>
                  <a:lnTo>
                    <a:pt x="215646" y="66674"/>
                  </a:lnTo>
                  <a:lnTo>
                    <a:pt x="215646" y="761"/>
                  </a:lnTo>
                  <a:lnTo>
                    <a:pt x="222783" y="761"/>
                  </a:lnTo>
                  <a:lnTo>
                    <a:pt x="179959" y="0"/>
                  </a:lnTo>
                  <a:close/>
                </a:path>
                <a:path w="327025" h="231140">
                  <a:moveTo>
                    <a:pt x="217932" y="761"/>
                  </a:moveTo>
                  <a:lnTo>
                    <a:pt x="215646" y="761"/>
                  </a:lnTo>
                  <a:lnTo>
                    <a:pt x="215646" y="115569"/>
                  </a:lnTo>
                  <a:lnTo>
                    <a:pt x="130048" y="164337"/>
                  </a:lnTo>
                  <a:lnTo>
                    <a:pt x="324866" y="164337"/>
                  </a:lnTo>
                  <a:lnTo>
                    <a:pt x="326136" y="147065"/>
                  </a:lnTo>
                  <a:lnTo>
                    <a:pt x="326263" y="145668"/>
                  </a:lnTo>
                  <a:lnTo>
                    <a:pt x="327025" y="124332"/>
                  </a:lnTo>
                  <a:lnTo>
                    <a:pt x="327025" y="84073"/>
                  </a:lnTo>
                  <a:lnTo>
                    <a:pt x="320294" y="35940"/>
                  </a:lnTo>
                  <a:lnTo>
                    <a:pt x="291338" y="6730"/>
                  </a:lnTo>
                  <a:lnTo>
                    <a:pt x="217932" y="761"/>
                  </a:lnTo>
                  <a:close/>
                </a:path>
                <a:path w="327025" h="231140">
                  <a:moveTo>
                    <a:pt x="215646" y="66674"/>
                  </a:moveTo>
                  <a:lnTo>
                    <a:pt x="130048" y="66674"/>
                  </a:lnTo>
                  <a:lnTo>
                    <a:pt x="215646" y="115569"/>
                  </a:lnTo>
                  <a:lnTo>
                    <a:pt x="215646" y="66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/>
          <p:nvPr/>
        </p:nvSpPr>
        <p:spPr>
          <a:xfrm>
            <a:off x="288925" y="1318894"/>
            <a:ext cx="6318885" cy="1024890"/>
          </a:xfrm>
          <a:custGeom>
            <a:avLst/>
            <a:gdLst/>
            <a:ahLst/>
            <a:cxnLst/>
            <a:rect l="l" t="t" r="r" b="b"/>
            <a:pathLst>
              <a:path w="6318884" h="1024889">
                <a:moveTo>
                  <a:pt x="0" y="1024889"/>
                </a:moveTo>
                <a:lnTo>
                  <a:pt x="6318377" y="1024889"/>
                </a:lnTo>
                <a:lnTo>
                  <a:pt x="6318377" y="0"/>
                </a:lnTo>
                <a:lnTo>
                  <a:pt x="0" y="0"/>
                </a:lnTo>
                <a:lnTo>
                  <a:pt x="0" y="1024889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2" name="object 22"/>
          <p:cNvPicPr/>
          <p:nvPr/>
        </p:nvPicPr>
        <p:blipFill>
          <a:blip r:embed="rId15" cstate="print"/>
          <a:stretch>
            <a:fillRect/>
          </a:stretch>
        </p:blipFill>
        <p:spPr>
          <a:xfrm>
            <a:off x="3742042" y="6098006"/>
            <a:ext cx="2574258" cy="1391775"/>
          </a:xfrm>
          <a:prstGeom prst="rect">
            <a:avLst/>
          </a:prstGeom>
        </p:spPr>
      </p:pic>
      <p:sp>
        <p:nvSpPr>
          <p:cNvPr id="23" name="object 23"/>
          <p:cNvSpPr/>
          <p:nvPr/>
        </p:nvSpPr>
        <p:spPr>
          <a:xfrm>
            <a:off x="7667625" y="292988"/>
            <a:ext cx="2095500" cy="6159500"/>
          </a:xfrm>
          <a:custGeom>
            <a:avLst/>
            <a:gdLst/>
            <a:ahLst/>
            <a:cxnLst/>
            <a:rect l="l" t="t" r="r" b="b"/>
            <a:pathLst>
              <a:path w="2095500" h="6159500">
                <a:moveTo>
                  <a:pt x="2095500" y="0"/>
                </a:moveTo>
                <a:lnTo>
                  <a:pt x="0" y="0"/>
                </a:lnTo>
                <a:lnTo>
                  <a:pt x="0" y="6159500"/>
                </a:lnTo>
                <a:lnTo>
                  <a:pt x="2095500" y="6159500"/>
                </a:lnTo>
                <a:lnTo>
                  <a:pt x="209550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 descr="$PPTXTitle"/>
          <p:cNvSpPr txBox="1">
            <a:spLocks noGrp="1"/>
          </p:cNvSpPr>
          <p:nvPr>
            <p:ph type="title"/>
          </p:nvPr>
        </p:nvSpPr>
        <p:spPr>
          <a:xfrm>
            <a:off x="273354" y="162877"/>
            <a:ext cx="1792605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May</a:t>
            </a:r>
            <a:r>
              <a:rPr spc="-14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25" name="object 25"/>
          <p:cNvSpPr txBox="1"/>
          <p:nvPr/>
        </p:nvSpPr>
        <p:spPr>
          <a:xfrm>
            <a:off x="273354" y="613727"/>
            <a:ext cx="185864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pic>
        <p:nvPicPr>
          <p:cNvPr id="26" name="object 26"/>
          <p:cNvPicPr/>
          <p:nvPr/>
        </p:nvPicPr>
        <p:blipFill>
          <a:blip r:embed="rId16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3448050" y="1320800"/>
            <a:ext cx="2108225" cy="1028725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29" name="object 29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0" name="object 30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37" name="object 3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1" name="object 41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2" name="object 42"/>
          <p:cNvGraphicFramePr>
            <a:graphicFrameLocks noGrp="1"/>
          </p:cNvGraphicFramePr>
          <p:nvPr/>
        </p:nvGraphicFramePr>
        <p:xfrm>
          <a:off x="282575" y="286638"/>
          <a:ext cx="9469753" cy="719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0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8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75785" algn="l"/>
                          <a:tab pos="5539105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21945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9860" marR="34163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255">
                <a:tc gridSpan="3">
                  <a:txBody>
                    <a:bodyPr/>
                    <a:lstStyle/>
                    <a:p>
                      <a:pPr marL="1007110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Blueberries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  <a:spcBef>
                          <a:spcPts val="27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4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9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5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May</a:t>
                      </a:r>
                      <a:r>
                        <a:rPr sz="1100" spc="4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4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July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39370" algn="ctr">
                        <a:lnSpc>
                          <a:spcPct val="100000"/>
                        </a:lnSpc>
                        <a:spcBef>
                          <a:spcPts val="5"/>
                        </a:spcBef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743585">
                        <a:lnSpc>
                          <a:spcPct val="100000"/>
                        </a:lnSpc>
                        <a:spcBef>
                          <a:spcPts val="1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One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blueberry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bush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can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grow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743585">
                        <a:lnSpc>
                          <a:spcPct val="100000"/>
                        </a:lnSpc>
                        <a:spcBef>
                          <a:spcPts val="7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up</a:t>
                      </a:r>
                      <a:r>
                        <a:rPr sz="950" spc="1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950" spc="1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6,000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berries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every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year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349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6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350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76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1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-25"/>
            <a:ext cx="10059035" cy="7760334"/>
            <a:chOff x="0" y="-25"/>
            <a:chExt cx="10059035" cy="776033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2738348" cy="136813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47010" y="12699"/>
              <a:ext cx="2740024" cy="1304899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483085" y="12699"/>
              <a:ext cx="2286291" cy="1368131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5415" y="12699"/>
              <a:ext cx="2280233" cy="454774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0" y="-25"/>
              <a:ext cx="10058412" cy="431825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7765415" y="463537"/>
              <a:ext cx="2280233" cy="7296149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2700" y="1376794"/>
              <a:ext cx="3437507" cy="6382791"/>
            </a:xfrm>
            <a:prstGeom prst="rect">
              <a:avLst/>
            </a:prstGeom>
          </p:spPr>
        </p:pic>
      </p:grpSp>
      <p:pic>
        <p:nvPicPr>
          <p:cNvPr id="10" name="object 10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5554345" y="2343340"/>
            <a:ext cx="1301622" cy="1025735"/>
          </a:xfrm>
          <a:prstGeom prst="rect">
            <a:avLst/>
          </a:prstGeom>
        </p:spPr>
      </p:pic>
      <p:grpSp>
        <p:nvGrpSpPr>
          <p:cNvPr id="11" name="object 11"/>
          <p:cNvGrpSpPr/>
          <p:nvPr/>
        </p:nvGrpSpPr>
        <p:grpSpPr>
          <a:xfrm>
            <a:off x="0" y="427850"/>
            <a:ext cx="10058400" cy="7345045"/>
            <a:chOff x="0" y="427850"/>
            <a:chExt cx="10058400" cy="7345045"/>
          </a:xfrm>
        </p:grpSpPr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7307706" y="1376807"/>
              <a:ext cx="461594" cy="5081002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6852031" y="2343353"/>
              <a:ext cx="459623" cy="102569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0" y="427850"/>
              <a:ext cx="10058400" cy="7344511"/>
            </a:xfrm>
            <a:prstGeom prst="rect">
              <a:avLst/>
            </a:prstGeom>
          </p:spPr>
        </p:pic>
      </p:grpSp>
      <p:grpSp>
        <p:nvGrpSpPr>
          <p:cNvPr id="16" name="object 16"/>
          <p:cNvGrpSpPr/>
          <p:nvPr/>
        </p:nvGrpSpPr>
        <p:grpSpPr>
          <a:xfrm>
            <a:off x="285750" y="5420614"/>
            <a:ext cx="9486900" cy="2066289"/>
            <a:chOff x="285750" y="5420614"/>
            <a:chExt cx="9486900" cy="2066289"/>
          </a:xfrm>
        </p:grpSpPr>
        <p:sp>
          <p:nvSpPr>
            <p:cNvPr id="17" name="object 17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  <p:sp>
          <p:nvSpPr>
            <p:cNvPr id="21" name="object 21"/>
            <p:cNvSpPr/>
            <p:nvPr/>
          </p:nvSpPr>
          <p:spPr>
            <a:xfrm>
              <a:off x="3448177" y="5420994"/>
              <a:ext cx="6128385" cy="1709420"/>
            </a:xfrm>
            <a:custGeom>
              <a:avLst/>
              <a:gdLst/>
              <a:ahLst/>
              <a:cxnLst/>
              <a:rect l="l" t="t" r="r" b="b"/>
              <a:pathLst>
                <a:path w="6128384" h="1709420">
                  <a:moveTo>
                    <a:pt x="4212221" y="0"/>
                  </a:moveTo>
                  <a:lnTo>
                    <a:pt x="0" y="0"/>
                  </a:lnTo>
                  <a:lnTo>
                    <a:pt x="0" y="1031240"/>
                  </a:lnTo>
                  <a:lnTo>
                    <a:pt x="4212221" y="1031240"/>
                  </a:lnTo>
                  <a:lnTo>
                    <a:pt x="4212221" y="0"/>
                  </a:lnTo>
                  <a:close/>
                </a:path>
                <a:path w="6128384" h="1709420">
                  <a:moveTo>
                    <a:pt x="6128245" y="1562214"/>
                  </a:moveTo>
                  <a:lnTo>
                    <a:pt x="6121514" y="1514081"/>
                  </a:lnTo>
                  <a:lnTo>
                    <a:pt x="6092558" y="1484871"/>
                  </a:lnTo>
                  <a:lnTo>
                    <a:pt x="6019152" y="1478902"/>
                  </a:lnTo>
                  <a:lnTo>
                    <a:pt x="6024003" y="1478902"/>
                  </a:lnTo>
                  <a:lnTo>
                    <a:pt x="6016866" y="1478775"/>
                  </a:lnTo>
                  <a:lnTo>
                    <a:pt x="6016866" y="1593710"/>
                  </a:lnTo>
                  <a:lnTo>
                    <a:pt x="5931268" y="1642478"/>
                  </a:lnTo>
                  <a:lnTo>
                    <a:pt x="5931268" y="1544815"/>
                  </a:lnTo>
                  <a:lnTo>
                    <a:pt x="6016866" y="1593710"/>
                  </a:lnTo>
                  <a:lnTo>
                    <a:pt x="6016866" y="1478775"/>
                  </a:lnTo>
                  <a:lnTo>
                    <a:pt x="5981179" y="1478140"/>
                  </a:lnTo>
                  <a:lnTo>
                    <a:pt x="5905233" y="1478140"/>
                  </a:lnTo>
                  <a:lnTo>
                    <a:pt x="5853290" y="1480934"/>
                  </a:lnTo>
                  <a:lnTo>
                    <a:pt x="5812142" y="1504175"/>
                  </a:lnTo>
                  <a:lnTo>
                    <a:pt x="5802109" y="1562214"/>
                  </a:lnTo>
                  <a:lnTo>
                    <a:pt x="5801220" y="1584947"/>
                  </a:lnTo>
                  <a:lnTo>
                    <a:pt x="5801220" y="1625206"/>
                  </a:lnTo>
                  <a:lnTo>
                    <a:pt x="5807951" y="1673212"/>
                  </a:lnTo>
                  <a:lnTo>
                    <a:pt x="5836907" y="1702422"/>
                  </a:lnTo>
                  <a:lnTo>
                    <a:pt x="5910440" y="1708518"/>
                  </a:lnTo>
                  <a:lnTo>
                    <a:pt x="5948413" y="1709280"/>
                  </a:lnTo>
                  <a:lnTo>
                    <a:pt x="6024359" y="1709280"/>
                  </a:lnTo>
                  <a:lnTo>
                    <a:pt x="6076302" y="1706486"/>
                  </a:lnTo>
                  <a:lnTo>
                    <a:pt x="6117450" y="1683245"/>
                  </a:lnTo>
                  <a:lnTo>
                    <a:pt x="6125959" y="1644002"/>
                  </a:lnTo>
                  <a:lnTo>
                    <a:pt x="6127356" y="1625206"/>
                  </a:lnTo>
                  <a:lnTo>
                    <a:pt x="6127483" y="1623809"/>
                  </a:lnTo>
                  <a:lnTo>
                    <a:pt x="6128245" y="1602473"/>
                  </a:lnTo>
                  <a:lnTo>
                    <a:pt x="6128245" y="15622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3450196" y="5420614"/>
              <a:ext cx="2866199" cy="1037346"/>
            </a:xfrm>
            <a:prstGeom prst="rect">
              <a:avLst/>
            </a:prstGeom>
          </p:spPr>
        </p:pic>
      </p:grpSp>
      <p:sp>
        <p:nvSpPr>
          <p:cNvPr id="23" name="object 23"/>
          <p:cNvSpPr txBox="1"/>
          <p:nvPr/>
        </p:nvSpPr>
        <p:spPr>
          <a:xfrm>
            <a:off x="3757676" y="7205636"/>
            <a:ext cx="25457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4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by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50" dirty="0">
                <a:solidFill>
                  <a:srgbClr val="FFFFFF"/>
                </a:solidFill>
                <a:latin typeface="Arial"/>
                <a:cs typeface="Arial"/>
              </a:rPr>
              <a:t>USDA.</a:t>
            </a:r>
            <a:r>
              <a:rPr sz="900" spc="9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institution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is</a:t>
            </a:r>
            <a:r>
              <a:rPr sz="900" spc="-10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an</a:t>
            </a:r>
            <a:r>
              <a:rPr sz="900" spc="-8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equal</a:t>
            </a:r>
            <a:r>
              <a:rPr sz="900" spc="-1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20" dirty="0">
                <a:solidFill>
                  <a:srgbClr val="FFFFFF"/>
                </a:solidFill>
                <a:latin typeface="Arial"/>
                <a:cs typeface="Arial"/>
              </a:rPr>
              <a:t>oppo</a:t>
            </a:r>
            <a:endParaRPr sz="900">
              <a:latin typeface="Arial"/>
              <a:cs typeface="Arial"/>
            </a:endParaRPr>
          </a:p>
        </p:txBody>
      </p:sp>
      <p:pic>
        <p:nvPicPr>
          <p:cNvPr id="24" name="object 24"/>
          <p:cNvPicPr/>
          <p:nvPr/>
        </p:nvPicPr>
        <p:blipFill>
          <a:blip r:embed="rId18" cstate="print"/>
          <a:stretch>
            <a:fillRect/>
          </a:stretch>
        </p:blipFill>
        <p:spPr>
          <a:xfrm>
            <a:off x="3742042" y="6098032"/>
            <a:ext cx="1812048" cy="359892"/>
          </a:xfrm>
          <a:prstGeom prst="rect">
            <a:avLst/>
          </a:prstGeom>
        </p:spPr>
      </p:pic>
      <p:pic>
        <p:nvPicPr>
          <p:cNvPr id="25" name="object 25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26" name="object 26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3742042" y="6457950"/>
            <a:ext cx="2574366" cy="752801"/>
          </a:xfrm>
          <a:prstGeom prst="rect">
            <a:avLst/>
          </a:prstGeom>
        </p:spPr>
      </p:pic>
      <p:pic>
        <p:nvPicPr>
          <p:cNvPr id="27" name="object 27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5554091" y="6098032"/>
            <a:ext cx="762266" cy="357629"/>
          </a:xfrm>
          <a:prstGeom prst="rect">
            <a:avLst/>
          </a:prstGeom>
        </p:spPr>
      </p:pic>
      <p:pic>
        <p:nvPicPr>
          <p:cNvPr id="28" name="object 28"/>
          <p:cNvPicPr/>
          <p:nvPr/>
        </p:nvPicPr>
        <p:blipFill>
          <a:blip r:embed="rId22" cstate="print"/>
          <a:stretch>
            <a:fillRect/>
          </a:stretch>
        </p:blipFill>
        <p:spPr>
          <a:xfrm>
            <a:off x="3742054" y="7210742"/>
            <a:ext cx="2574253" cy="279056"/>
          </a:xfrm>
          <a:prstGeom prst="rect">
            <a:avLst/>
          </a:prstGeom>
        </p:spPr>
      </p:pic>
      <p:sp>
        <p:nvSpPr>
          <p:cNvPr id="29" name="object 29"/>
          <p:cNvSpPr/>
          <p:nvPr/>
        </p:nvSpPr>
        <p:spPr>
          <a:xfrm>
            <a:off x="5555107" y="292988"/>
            <a:ext cx="4208145" cy="6159500"/>
          </a:xfrm>
          <a:custGeom>
            <a:avLst/>
            <a:gdLst/>
            <a:ahLst/>
            <a:cxnLst/>
            <a:rect l="l" t="t" r="r" b="b"/>
            <a:pathLst>
              <a:path w="4208145" h="6159500">
                <a:moveTo>
                  <a:pt x="2105406" y="5130800"/>
                </a:moveTo>
                <a:lnTo>
                  <a:pt x="0" y="5130800"/>
                </a:lnTo>
                <a:lnTo>
                  <a:pt x="0" y="6159500"/>
                </a:lnTo>
                <a:lnTo>
                  <a:pt x="2105406" y="6159500"/>
                </a:lnTo>
                <a:lnTo>
                  <a:pt x="2105406" y="5130800"/>
                </a:lnTo>
                <a:close/>
              </a:path>
              <a:path w="4208145" h="6159500">
                <a:moveTo>
                  <a:pt x="4208018" y="0"/>
                </a:moveTo>
                <a:lnTo>
                  <a:pt x="2112518" y="0"/>
                </a:lnTo>
                <a:lnTo>
                  <a:pt x="2112518" y="6159500"/>
                </a:lnTo>
                <a:lnTo>
                  <a:pt x="4208018" y="6159500"/>
                </a:lnTo>
                <a:lnTo>
                  <a:pt x="4208018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 descr="$PPTXTitle"/>
          <p:cNvSpPr txBox="1">
            <a:spLocks noGrp="1"/>
          </p:cNvSpPr>
          <p:nvPr>
            <p:ph type="title"/>
          </p:nvPr>
        </p:nvSpPr>
        <p:spPr>
          <a:xfrm>
            <a:off x="273354" y="162877"/>
            <a:ext cx="1790064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>
                <a:latin typeface="Rockwell Std"/>
                <a:cs typeface="Rockwell Std"/>
              </a:rPr>
              <a:t>June</a:t>
            </a:r>
            <a:r>
              <a:rPr spc="-175" dirty="0">
                <a:latin typeface="Rockwell Std"/>
                <a:cs typeface="Rockwell Std"/>
              </a:rPr>
              <a:t> </a:t>
            </a:r>
            <a:r>
              <a:rPr spc="-20" dirty="0">
                <a:latin typeface="Rockwell Std"/>
                <a:cs typeface="Rockwell Std"/>
              </a:rPr>
              <a:t>2027</a:t>
            </a:r>
          </a:p>
        </p:txBody>
      </p:sp>
      <p:sp>
        <p:nvSpPr>
          <p:cNvPr id="31" name="object 31"/>
          <p:cNvSpPr txBox="1"/>
          <p:nvPr/>
        </p:nvSpPr>
        <p:spPr>
          <a:xfrm>
            <a:off x="273354" y="613727"/>
            <a:ext cx="1847850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</a:t>
            </a:r>
            <a:r>
              <a:rPr sz="2400" spc="-95" dirty="0">
                <a:solidFill>
                  <a:srgbClr val="FFFFFF"/>
                </a:solidFill>
                <a:latin typeface="Rockwell Std"/>
                <a:cs typeface="Rockwell Std"/>
              </a:rPr>
              <a:t>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pic>
        <p:nvPicPr>
          <p:cNvPr id="32" name="object 32"/>
          <p:cNvPicPr/>
          <p:nvPr/>
        </p:nvPicPr>
        <p:blipFill>
          <a:blip r:embed="rId23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grpSp>
        <p:nvGrpSpPr>
          <p:cNvPr id="33" name="object 33"/>
          <p:cNvGrpSpPr/>
          <p:nvPr/>
        </p:nvGrpSpPr>
        <p:grpSpPr>
          <a:xfrm>
            <a:off x="444861" y="6517697"/>
            <a:ext cx="511809" cy="795020"/>
            <a:chOff x="444861" y="6517697"/>
            <a:chExt cx="511809" cy="795020"/>
          </a:xfrm>
        </p:grpSpPr>
        <p:sp>
          <p:nvSpPr>
            <p:cNvPr id="34" name="object 34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50011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49999" y="6802374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79158" y="6836931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0" name="object 40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539534" y="6839014"/>
              <a:ext cx="136537" cy="171484"/>
            </a:xfrm>
            <a:prstGeom prst="rect">
              <a:avLst/>
            </a:prstGeom>
          </p:spPr>
        </p:pic>
        <p:pic>
          <p:nvPicPr>
            <p:cNvPr id="41" name="object 41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5" name="object 45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  <p:graphicFrame>
        <p:nvGraphicFramePr>
          <p:cNvPr id="46" name="object 46"/>
          <p:cNvGraphicFramePr>
            <a:graphicFrameLocks noGrp="1"/>
          </p:cNvGraphicFramePr>
          <p:nvPr/>
        </p:nvGraphicFramePr>
        <p:xfrm>
          <a:off x="282575" y="286638"/>
          <a:ext cx="9555480" cy="719455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82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931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96105" algn="l"/>
                          <a:tab pos="5539740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21945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9860" marR="342265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1080">
                <a:tc>
                  <a:txBody>
                    <a:bodyPr/>
                    <a:lstStyle/>
                    <a:p>
                      <a:pPr marL="762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7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552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8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016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143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048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1270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1270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6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>
                  <a:txBody>
                    <a:bodyPr/>
                    <a:lstStyle/>
                    <a:p>
                      <a:pPr marL="5905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gridSpan="2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gridSpan="2">
                  <a:txBody>
                    <a:bodyPr/>
                    <a:lstStyle/>
                    <a:p>
                      <a:pPr marR="72390" algn="ctr">
                        <a:lnSpc>
                          <a:spcPct val="100000"/>
                        </a:lnSpc>
                        <a:spcBef>
                          <a:spcPts val="36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Strawberries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R="121920" algn="ctr">
                        <a:lnSpc>
                          <a:spcPts val="1295"/>
                        </a:lnSpc>
                        <a:spcBef>
                          <a:spcPts val="36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5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1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April</a:t>
                      </a:r>
                      <a:r>
                        <a:rPr sz="1100" spc="5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6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2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June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13335" algn="ctr">
                        <a:lnSpc>
                          <a:spcPts val="1420"/>
                        </a:lnSpc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5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41910" algn="ctr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spc="-2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950" spc="-8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average,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each</a:t>
                      </a:r>
                      <a:r>
                        <a:rPr sz="95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strawberry</a:t>
                      </a:r>
                      <a:endParaRPr sz="950">
                        <a:latin typeface="Georgia"/>
                        <a:cs typeface="Georgia"/>
                      </a:endParaRPr>
                    </a:p>
                    <a:p>
                      <a:pPr marL="41910" algn="ctr">
                        <a:lnSpc>
                          <a:spcPct val="100000"/>
                        </a:lnSpc>
                        <a:spcBef>
                          <a:spcPts val="60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has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200</a:t>
                      </a:r>
                      <a:r>
                        <a:rPr sz="95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seeds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4635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1270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1400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400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431530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26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47" name="object 47"/>
          <p:cNvPicPr/>
          <p:nvPr/>
        </p:nvPicPr>
        <p:blipFill>
          <a:blip r:embed="rId27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51"/>
            <a:ext cx="10058400" cy="7759700"/>
            <a:chOff x="0" y="51"/>
            <a:chExt cx="10058400" cy="77597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2700" y="12699"/>
              <a:ext cx="7756258" cy="1367523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63891" y="12725"/>
              <a:ext cx="2281818" cy="456387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0" y="51"/>
              <a:ext cx="10058400" cy="432752"/>
            </a:xfrm>
            <a:prstGeom prst="rect">
              <a:avLst/>
            </a:prstGeom>
          </p:spPr>
        </p:pic>
        <p:pic>
          <p:nvPicPr>
            <p:cNvPr id="6" name="object 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7763891" y="463918"/>
              <a:ext cx="2281818" cy="7295752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700" y="1375016"/>
              <a:ext cx="3729342" cy="6384683"/>
            </a:xfrm>
            <a:prstGeom prst="rect">
              <a:avLst/>
            </a:prstGeom>
          </p:spPr>
        </p:pic>
      </p:grpSp>
      <p:pic>
        <p:nvPicPr>
          <p:cNvPr id="8" name="object 8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5554345" y="2343340"/>
            <a:ext cx="1303540" cy="1025735"/>
          </a:xfrm>
          <a:prstGeom prst="rect">
            <a:avLst/>
          </a:prstGeom>
        </p:spPr>
      </p:pic>
      <p:grpSp>
        <p:nvGrpSpPr>
          <p:cNvPr id="9" name="object 9"/>
          <p:cNvGrpSpPr/>
          <p:nvPr/>
        </p:nvGrpSpPr>
        <p:grpSpPr>
          <a:xfrm>
            <a:off x="0" y="427596"/>
            <a:ext cx="10058400" cy="7345045"/>
            <a:chOff x="0" y="427596"/>
            <a:chExt cx="10058400" cy="7345045"/>
          </a:xfrm>
        </p:grpSpPr>
        <p:pic>
          <p:nvPicPr>
            <p:cNvPr id="10" name="object 1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7306933" y="1375028"/>
              <a:ext cx="462025" cy="5082945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6852780" y="2343340"/>
              <a:ext cx="459447" cy="1025735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6316345" y="6452489"/>
              <a:ext cx="1003311" cy="38099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0" y="427596"/>
              <a:ext cx="10058400" cy="7344790"/>
            </a:xfrm>
            <a:prstGeom prst="rect">
              <a:avLst/>
            </a:prstGeom>
          </p:spPr>
        </p:pic>
      </p:grpSp>
      <p:grpSp>
        <p:nvGrpSpPr>
          <p:cNvPr id="14" name="object 14"/>
          <p:cNvGrpSpPr/>
          <p:nvPr/>
        </p:nvGrpSpPr>
        <p:grpSpPr>
          <a:xfrm>
            <a:off x="285750" y="6457950"/>
            <a:ext cx="9486900" cy="1028700"/>
            <a:chOff x="285750" y="6457950"/>
            <a:chExt cx="9486900" cy="1028700"/>
          </a:xfrm>
        </p:grpSpPr>
        <p:sp>
          <p:nvSpPr>
            <p:cNvPr id="15" name="object 15"/>
            <p:cNvSpPr/>
            <p:nvPr/>
          </p:nvSpPr>
          <p:spPr>
            <a:xfrm>
              <a:off x="285750" y="6457950"/>
              <a:ext cx="9486900" cy="1028700"/>
            </a:xfrm>
            <a:custGeom>
              <a:avLst/>
              <a:gdLst/>
              <a:ahLst/>
              <a:cxnLst/>
              <a:rect l="l" t="t" r="r" b="b"/>
              <a:pathLst>
                <a:path w="9486900" h="1028700">
                  <a:moveTo>
                    <a:pt x="9486900" y="0"/>
                  </a:moveTo>
                  <a:lnTo>
                    <a:pt x="0" y="0"/>
                  </a:lnTo>
                  <a:lnTo>
                    <a:pt x="0" y="1028700"/>
                  </a:lnTo>
                  <a:lnTo>
                    <a:pt x="9486900" y="1028700"/>
                  </a:lnTo>
                  <a:lnTo>
                    <a:pt x="9486900" y="0"/>
                  </a:lnTo>
                  <a:close/>
                </a:path>
              </a:pathLst>
            </a:custGeom>
            <a:solidFill>
              <a:srgbClr val="016A3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6" name="object 16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8335759" y="6901637"/>
              <a:ext cx="228129" cy="228549"/>
            </a:xfrm>
            <a:prstGeom prst="rect">
              <a:avLst/>
            </a:prstGeom>
          </p:spPr>
        </p:pic>
        <p:pic>
          <p:nvPicPr>
            <p:cNvPr id="17" name="object 1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8652891" y="6901243"/>
              <a:ext cx="229133" cy="229133"/>
            </a:xfrm>
            <a:prstGeom prst="rect">
              <a:avLst/>
            </a:prstGeom>
          </p:spPr>
        </p:pic>
        <p:pic>
          <p:nvPicPr>
            <p:cNvPr id="18" name="object 1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970505" y="6918744"/>
              <a:ext cx="190422" cy="194094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9249397" y="6899135"/>
              <a:ext cx="327025" cy="231140"/>
            </a:xfrm>
            <a:custGeom>
              <a:avLst/>
              <a:gdLst/>
              <a:ahLst/>
              <a:cxnLst/>
              <a:rect l="l" t="t" r="r" b="b"/>
              <a:pathLst>
                <a:path w="327025" h="231140">
                  <a:moveTo>
                    <a:pt x="179959" y="0"/>
                  </a:moveTo>
                  <a:lnTo>
                    <a:pt x="104013" y="0"/>
                  </a:lnTo>
                  <a:lnTo>
                    <a:pt x="52070" y="2793"/>
                  </a:lnTo>
                  <a:lnTo>
                    <a:pt x="10921" y="26034"/>
                  </a:lnTo>
                  <a:lnTo>
                    <a:pt x="889" y="84073"/>
                  </a:lnTo>
                  <a:lnTo>
                    <a:pt x="0" y="106806"/>
                  </a:lnTo>
                  <a:lnTo>
                    <a:pt x="0" y="147065"/>
                  </a:lnTo>
                  <a:lnTo>
                    <a:pt x="6731" y="195071"/>
                  </a:lnTo>
                  <a:lnTo>
                    <a:pt x="35686" y="224281"/>
                  </a:lnTo>
                  <a:lnTo>
                    <a:pt x="109220" y="230377"/>
                  </a:lnTo>
                  <a:lnTo>
                    <a:pt x="147193" y="231139"/>
                  </a:lnTo>
                  <a:lnTo>
                    <a:pt x="223139" y="231139"/>
                  </a:lnTo>
                  <a:lnTo>
                    <a:pt x="275082" y="228345"/>
                  </a:lnTo>
                  <a:lnTo>
                    <a:pt x="316230" y="205104"/>
                  </a:lnTo>
                  <a:lnTo>
                    <a:pt x="324739" y="165861"/>
                  </a:lnTo>
                  <a:lnTo>
                    <a:pt x="324866" y="164337"/>
                  </a:lnTo>
                  <a:lnTo>
                    <a:pt x="130048" y="164337"/>
                  </a:lnTo>
                  <a:lnTo>
                    <a:pt x="130048" y="66674"/>
                  </a:lnTo>
                  <a:lnTo>
                    <a:pt x="215646" y="66674"/>
                  </a:lnTo>
                  <a:lnTo>
                    <a:pt x="215646" y="761"/>
                  </a:lnTo>
                  <a:lnTo>
                    <a:pt x="222783" y="761"/>
                  </a:lnTo>
                  <a:lnTo>
                    <a:pt x="179959" y="0"/>
                  </a:lnTo>
                  <a:close/>
                </a:path>
                <a:path w="327025" h="231140">
                  <a:moveTo>
                    <a:pt x="217932" y="761"/>
                  </a:moveTo>
                  <a:lnTo>
                    <a:pt x="215646" y="761"/>
                  </a:lnTo>
                  <a:lnTo>
                    <a:pt x="215646" y="115569"/>
                  </a:lnTo>
                  <a:lnTo>
                    <a:pt x="130048" y="164337"/>
                  </a:lnTo>
                  <a:lnTo>
                    <a:pt x="324866" y="164337"/>
                  </a:lnTo>
                  <a:lnTo>
                    <a:pt x="326136" y="147065"/>
                  </a:lnTo>
                  <a:lnTo>
                    <a:pt x="326263" y="145668"/>
                  </a:lnTo>
                  <a:lnTo>
                    <a:pt x="327025" y="124332"/>
                  </a:lnTo>
                  <a:lnTo>
                    <a:pt x="327025" y="84073"/>
                  </a:lnTo>
                  <a:lnTo>
                    <a:pt x="320294" y="35940"/>
                  </a:lnTo>
                  <a:lnTo>
                    <a:pt x="291338" y="6730"/>
                  </a:lnTo>
                  <a:lnTo>
                    <a:pt x="217932" y="761"/>
                  </a:lnTo>
                  <a:close/>
                </a:path>
                <a:path w="327025" h="231140">
                  <a:moveTo>
                    <a:pt x="215646" y="66674"/>
                  </a:moveTo>
                  <a:lnTo>
                    <a:pt x="130048" y="66674"/>
                  </a:lnTo>
                  <a:lnTo>
                    <a:pt x="215646" y="115569"/>
                  </a:lnTo>
                  <a:lnTo>
                    <a:pt x="215646" y="6667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20" name="object 20"/>
          <p:cNvSpPr txBox="1"/>
          <p:nvPr/>
        </p:nvSpPr>
        <p:spPr>
          <a:xfrm>
            <a:off x="3898820" y="7189502"/>
            <a:ext cx="2266315" cy="12827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994"/>
              </a:lnSpc>
            </a:pP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s</a:t>
            </a:r>
            <a:r>
              <a:rPr sz="900" spc="-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funded by .</a:t>
            </a:r>
            <a:r>
              <a:rPr sz="900" spc="-25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dirty="0">
                <a:solidFill>
                  <a:srgbClr val="FFFFFF"/>
                </a:solidFill>
                <a:latin typeface="Arial"/>
                <a:cs typeface="Arial"/>
              </a:rPr>
              <a:t>This institution isan</a:t>
            </a:r>
            <a:r>
              <a:rPr sz="900" spc="50" dirty="0">
                <a:solidFill>
                  <a:srgbClr val="FFFFFF"/>
                </a:solidFill>
                <a:latin typeface="Arial"/>
                <a:cs typeface="Arial"/>
              </a:rPr>
              <a:t> </a:t>
            </a:r>
            <a:r>
              <a:rPr sz="900" spc="-10" dirty="0">
                <a:solidFill>
                  <a:srgbClr val="FFFFFF"/>
                </a:solidFill>
                <a:latin typeface="Arial"/>
                <a:cs typeface="Arial"/>
              </a:rPr>
              <a:t>equaloppo</a:t>
            </a:r>
            <a:endParaRPr sz="900">
              <a:latin typeface="Arial"/>
              <a:cs typeface="Arial"/>
            </a:endParaRPr>
          </a:p>
        </p:txBody>
      </p:sp>
      <p:grpSp>
        <p:nvGrpSpPr>
          <p:cNvPr id="21" name="object 21"/>
          <p:cNvGrpSpPr/>
          <p:nvPr/>
        </p:nvGrpSpPr>
        <p:grpSpPr>
          <a:xfrm>
            <a:off x="444861" y="292988"/>
            <a:ext cx="9318625" cy="7197090"/>
            <a:chOff x="444861" y="292988"/>
            <a:chExt cx="9318625" cy="7197090"/>
          </a:xfrm>
        </p:grpSpPr>
        <p:pic>
          <p:nvPicPr>
            <p:cNvPr id="22" name="object 2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3742042" y="6098006"/>
              <a:ext cx="2574258" cy="1391775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7667624" y="292988"/>
              <a:ext cx="2095500" cy="6159500"/>
            </a:xfrm>
            <a:custGeom>
              <a:avLst/>
              <a:gdLst/>
              <a:ahLst/>
              <a:cxnLst/>
              <a:rect l="l" t="t" r="r" b="b"/>
              <a:pathLst>
                <a:path w="2095500" h="6159500">
                  <a:moveTo>
                    <a:pt x="2095500" y="0"/>
                  </a:moveTo>
                  <a:lnTo>
                    <a:pt x="0" y="0"/>
                  </a:lnTo>
                  <a:lnTo>
                    <a:pt x="0" y="6159500"/>
                  </a:lnTo>
                  <a:lnTo>
                    <a:pt x="2095500" y="6159500"/>
                  </a:lnTo>
                  <a:lnTo>
                    <a:pt x="20955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657961" y="6522821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211962" y="0"/>
                  </a:moveTo>
                  <a:lnTo>
                    <a:pt x="164845" y="4699"/>
                  </a:lnTo>
                  <a:lnTo>
                    <a:pt x="106298" y="22733"/>
                  </a:lnTo>
                  <a:lnTo>
                    <a:pt x="52577" y="62230"/>
                  </a:lnTo>
                  <a:lnTo>
                    <a:pt x="17525" y="105029"/>
                  </a:lnTo>
                  <a:lnTo>
                    <a:pt x="1269" y="139573"/>
                  </a:lnTo>
                  <a:lnTo>
                    <a:pt x="0" y="184023"/>
                  </a:lnTo>
                  <a:lnTo>
                    <a:pt x="9651" y="256540"/>
                  </a:lnTo>
                  <a:lnTo>
                    <a:pt x="29336" y="257175"/>
                  </a:lnTo>
                  <a:lnTo>
                    <a:pt x="77342" y="253238"/>
                  </a:lnTo>
                  <a:lnTo>
                    <a:pt x="136778" y="236093"/>
                  </a:lnTo>
                  <a:lnTo>
                    <a:pt x="190880" y="196977"/>
                  </a:lnTo>
                  <a:lnTo>
                    <a:pt x="225933" y="154051"/>
                  </a:lnTo>
                  <a:lnTo>
                    <a:pt x="241808" y="119253"/>
                  </a:lnTo>
                  <a:lnTo>
                    <a:pt x="242315" y="74168"/>
                  </a:lnTo>
                  <a:lnTo>
                    <a:pt x="231266" y="254"/>
                  </a:lnTo>
                  <a:lnTo>
                    <a:pt x="211962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657936" y="6522834"/>
              <a:ext cx="242570" cy="257175"/>
            </a:xfrm>
            <a:custGeom>
              <a:avLst/>
              <a:gdLst/>
              <a:ahLst/>
              <a:cxnLst/>
              <a:rect l="l" t="t" r="r" b="b"/>
              <a:pathLst>
                <a:path w="242569" h="257175">
                  <a:moveTo>
                    <a:pt x="52578" y="62229"/>
                  </a:moveTo>
                  <a:lnTo>
                    <a:pt x="106299" y="22732"/>
                  </a:lnTo>
                  <a:lnTo>
                    <a:pt x="164846" y="4698"/>
                  </a:lnTo>
                  <a:lnTo>
                    <a:pt x="211963" y="0"/>
                  </a:lnTo>
                  <a:lnTo>
                    <a:pt x="231267" y="253"/>
                  </a:lnTo>
                  <a:lnTo>
                    <a:pt x="242315" y="74167"/>
                  </a:lnTo>
                  <a:lnTo>
                    <a:pt x="241808" y="119252"/>
                  </a:lnTo>
                  <a:lnTo>
                    <a:pt x="225933" y="154050"/>
                  </a:lnTo>
                  <a:lnTo>
                    <a:pt x="190881" y="196976"/>
                  </a:lnTo>
                  <a:lnTo>
                    <a:pt x="136779" y="236092"/>
                  </a:lnTo>
                  <a:lnTo>
                    <a:pt x="77343" y="253237"/>
                  </a:lnTo>
                  <a:lnTo>
                    <a:pt x="29337" y="257174"/>
                  </a:lnTo>
                  <a:lnTo>
                    <a:pt x="9652" y="256539"/>
                  </a:lnTo>
                  <a:lnTo>
                    <a:pt x="0" y="184022"/>
                  </a:lnTo>
                  <a:lnTo>
                    <a:pt x="1397" y="139572"/>
                  </a:lnTo>
                  <a:lnTo>
                    <a:pt x="17526" y="105028"/>
                  </a:lnTo>
                  <a:lnTo>
                    <a:pt x="52578" y="62229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450011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1778" y="0"/>
                  </a:moveTo>
                  <a:lnTo>
                    <a:pt x="0" y="418211"/>
                  </a:lnTo>
                  <a:lnTo>
                    <a:pt x="418211" y="420116"/>
                  </a:lnTo>
                  <a:lnTo>
                    <a:pt x="419989" y="2032"/>
                  </a:lnTo>
                  <a:lnTo>
                    <a:pt x="1778" y="0"/>
                  </a:lnTo>
                  <a:close/>
                </a:path>
              </a:pathLst>
            </a:custGeom>
            <a:solidFill>
              <a:srgbClr val="ED1F2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449999" y="6802373"/>
              <a:ext cx="420370" cy="420370"/>
            </a:xfrm>
            <a:custGeom>
              <a:avLst/>
              <a:gdLst/>
              <a:ahLst/>
              <a:cxnLst/>
              <a:rect l="l" t="t" r="r" b="b"/>
              <a:pathLst>
                <a:path w="420369" h="420370">
                  <a:moveTo>
                    <a:pt x="419989" y="2031"/>
                  </a:moveTo>
                  <a:lnTo>
                    <a:pt x="1778" y="0"/>
                  </a:lnTo>
                  <a:lnTo>
                    <a:pt x="0" y="418211"/>
                  </a:lnTo>
                  <a:lnTo>
                    <a:pt x="418211" y="420242"/>
                  </a:lnTo>
                  <a:lnTo>
                    <a:pt x="419989" y="2031"/>
                  </a:lnTo>
                  <a:close/>
                </a:path>
              </a:pathLst>
            </a:custGeom>
            <a:ln w="10274">
              <a:solidFill>
                <a:srgbClr val="FFFFF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479158" y="6836930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20193" y="0"/>
                  </a:moveTo>
                  <a:lnTo>
                    <a:pt x="0" y="331850"/>
                  </a:lnTo>
                  <a:lnTo>
                    <a:pt x="1397" y="339470"/>
                  </a:lnTo>
                  <a:lnTo>
                    <a:pt x="5334" y="345693"/>
                  </a:lnTo>
                  <a:lnTo>
                    <a:pt x="11176" y="349884"/>
                  </a:lnTo>
                  <a:lnTo>
                    <a:pt x="18288" y="351408"/>
                  </a:lnTo>
                  <a:lnTo>
                    <a:pt x="25908" y="350011"/>
                  </a:lnTo>
                  <a:lnTo>
                    <a:pt x="31750" y="345820"/>
                  </a:lnTo>
                  <a:lnTo>
                    <a:pt x="35687" y="339597"/>
                  </a:lnTo>
                  <a:lnTo>
                    <a:pt x="37084" y="332104"/>
                  </a:lnTo>
                  <a:lnTo>
                    <a:pt x="38481" y="19557"/>
                  </a:lnTo>
                  <a:lnTo>
                    <a:pt x="37084" y="11937"/>
                  </a:lnTo>
                  <a:lnTo>
                    <a:pt x="33147" y="5841"/>
                  </a:lnTo>
                  <a:lnTo>
                    <a:pt x="27305" y="1523"/>
                  </a:lnTo>
                  <a:lnTo>
                    <a:pt x="20193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479196" y="6836905"/>
              <a:ext cx="38735" cy="351790"/>
            </a:xfrm>
            <a:custGeom>
              <a:avLst/>
              <a:gdLst/>
              <a:ahLst/>
              <a:cxnLst/>
              <a:rect l="l" t="t" r="r" b="b"/>
              <a:pathLst>
                <a:path w="38734" h="351790">
                  <a:moveTo>
                    <a:pt x="37084" y="332105"/>
                  </a:moveTo>
                  <a:lnTo>
                    <a:pt x="35560" y="339725"/>
                  </a:lnTo>
                  <a:lnTo>
                    <a:pt x="31623" y="345821"/>
                  </a:lnTo>
                  <a:lnTo>
                    <a:pt x="25781" y="350012"/>
                  </a:lnTo>
                  <a:lnTo>
                    <a:pt x="18669" y="351536"/>
                  </a:lnTo>
                  <a:lnTo>
                    <a:pt x="18288" y="351536"/>
                  </a:lnTo>
                  <a:lnTo>
                    <a:pt x="11049" y="349885"/>
                  </a:lnTo>
                  <a:lnTo>
                    <a:pt x="5207" y="345694"/>
                  </a:lnTo>
                  <a:lnTo>
                    <a:pt x="1397" y="339471"/>
                  </a:lnTo>
                  <a:lnTo>
                    <a:pt x="0" y="331851"/>
                  </a:lnTo>
                  <a:lnTo>
                    <a:pt x="1270" y="19431"/>
                  </a:lnTo>
                  <a:lnTo>
                    <a:pt x="20193" y="0"/>
                  </a:lnTo>
                  <a:lnTo>
                    <a:pt x="27305" y="1651"/>
                  </a:lnTo>
                  <a:lnTo>
                    <a:pt x="33147" y="5842"/>
                  </a:lnTo>
                  <a:lnTo>
                    <a:pt x="37084" y="12065"/>
                  </a:lnTo>
                  <a:lnTo>
                    <a:pt x="38481" y="19685"/>
                  </a:lnTo>
                  <a:lnTo>
                    <a:pt x="37084" y="332105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539534" y="6839013"/>
              <a:ext cx="136537" cy="171484"/>
            </a:xfrm>
            <a:prstGeom prst="rect">
              <a:avLst/>
            </a:prstGeom>
          </p:spPr>
        </p:pic>
        <p:pic>
          <p:nvPicPr>
            <p:cNvPr id="31" name="object 31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01268" y="6839776"/>
              <a:ext cx="136347" cy="172059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538911" y="6982574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149860" y="0"/>
                  </a:moveTo>
                  <a:lnTo>
                    <a:pt x="83439" y="23368"/>
                  </a:lnTo>
                  <a:lnTo>
                    <a:pt x="18923" y="55626"/>
                  </a:lnTo>
                  <a:lnTo>
                    <a:pt x="0" y="183134"/>
                  </a:lnTo>
                  <a:lnTo>
                    <a:pt x="1397" y="190754"/>
                  </a:lnTo>
                  <a:lnTo>
                    <a:pt x="5334" y="196977"/>
                  </a:lnTo>
                  <a:lnTo>
                    <a:pt x="11176" y="201168"/>
                  </a:lnTo>
                  <a:lnTo>
                    <a:pt x="18288" y="202692"/>
                  </a:lnTo>
                  <a:lnTo>
                    <a:pt x="280416" y="203962"/>
                  </a:lnTo>
                  <a:lnTo>
                    <a:pt x="287528" y="202438"/>
                  </a:lnTo>
                  <a:lnTo>
                    <a:pt x="293497" y="198247"/>
                  </a:lnTo>
                  <a:lnTo>
                    <a:pt x="297434" y="192151"/>
                  </a:lnTo>
                  <a:lnTo>
                    <a:pt x="298831" y="184531"/>
                  </a:lnTo>
                  <a:lnTo>
                    <a:pt x="299339" y="86995"/>
                  </a:lnTo>
                  <a:lnTo>
                    <a:pt x="298450" y="78994"/>
                  </a:lnTo>
                  <a:lnTo>
                    <a:pt x="263652" y="48006"/>
                  </a:lnTo>
                  <a:lnTo>
                    <a:pt x="223774" y="28448"/>
                  </a:lnTo>
                  <a:lnTo>
                    <a:pt x="179705" y="8890"/>
                  </a:lnTo>
                  <a:lnTo>
                    <a:pt x="149860" y="0"/>
                  </a:lnTo>
                  <a:close/>
                </a:path>
              </a:pathLst>
            </a:custGeom>
            <a:solidFill>
              <a:srgbClr val="F04A5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538975" y="6982600"/>
              <a:ext cx="299720" cy="204470"/>
            </a:xfrm>
            <a:custGeom>
              <a:avLst/>
              <a:gdLst/>
              <a:ahLst/>
              <a:cxnLst/>
              <a:rect l="l" t="t" r="r" b="b"/>
              <a:pathLst>
                <a:path w="299719" h="204470">
                  <a:moveTo>
                    <a:pt x="298831" y="184530"/>
                  </a:moveTo>
                  <a:lnTo>
                    <a:pt x="297307" y="192150"/>
                  </a:lnTo>
                  <a:lnTo>
                    <a:pt x="293370" y="198246"/>
                  </a:lnTo>
                  <a:lnTo>
                    <a:pt x="287528" y="202437"/>
                  </a:lnTo>
                  <a:lnTo>
                    <a:pt x="280289" y="203961"/>
                  </a:lnTo>
                  <a:lnTo>
                    <a:pt x="18288" y="202691"/>
                  </a:lnTo>
                  <a:lnTo>
                    <a:pt x="11049" y="201040"/>
                  </a:lnTo>
                  <a:lnTo>
                    <a:pt x="5334" y="196849"/>
                  </a:lnTo>
                  <a:lnTo>
                    <a:pt x="1396" y="190753"/>
                  </a:lnTo>
                  <a:lnTo>
                    <a:pt x="0" y="183133"/>
                  </a:lnTo>
                  <a:lnTo>
                    <a:pt x="381" y="85597"/>
                  </a:lnTo>
                  <a:lnTo>
                    <a:pt x="83439" y="23367"/>
                  </a:lnTo>
                  <a:lnTo>
                    <a:pt x="118618" y="6857"/>
                  </a:lnTo>
                  <a:lnTo>
                    <a:pt x="149860" y="0"/>
                  </a:lnTo>
                  <a:lnTo>
                    <a:pt x="179578" y="8889"/>
                  </a:lnTo>
                  <a:lnTo>
                    <a:pt x="223647" y="28447"/>
                  </a:lnTo>
                  <a:lnTo>
                    <a:pt x="263652" y="48005"/>
                  </a:lnTo>
                  <a:lnTo>
                    <a:pt x="295402" y="70992"/>
                  </a:lnTo>
                  <a:lnTo>
                    <a:pt x="299212" y="86994"/>
                  </a:lnTo>
                  <a:lnTo>
                    <a:pt x="298831" y="184530"/>
                  </a:lnTo>
                  <a:close/>
                </a:path>
              </a:pathLst>
            </a:custGeom>
            <a:ln w="6794">
              <a:solidFill>
                <a:srgbClr val="F48D97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908164" y="7264717"/>
              <a:ext cx="48260" cy="48260"/>
            </a:xfrm>
            <a:custGeom>
              <a:avLst/>
              <a:gdLst/>
              <a:ahLst/>
              <a:cxnLst/>
              <a:rect l="l" t="t" r="r" b="b"/>
              <a:pathLst>
                <a:path w="48259" h="48259">
                  <a:moveTo>
                    <a:pt x="48006" y="0"/>
                  </a:moveTo>
                  <a:lnTo>
                    <a:pt x="0" y="0"/>
                  </a:lnTo>
                  <a:lnTo>
                    <a:pt x="0" y="48006"/>
                  </a:lnTo>
                  <a:lnTo>
                    <a:pt x="48006" y="48006"/>
                  </a:lnTo>
                  <a:lnTo>
                    <a:pt x="48006" y="0"/>
                  </a:lnTo>
                  <a:close/>
                </a:path>
              </a:pathLst>
            </a:custGeom>
            <a:solidFill>
              <a:srgbClr val="63BC47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5" name="object 35" descr="$PPTXTitle"/>
          <p:cNvSpPr txBox="1">
            <a:spLocks noGrp="1"/>
          </p:cNvSpPr>
          <p:nvPr>
            <p:ph type="title"/>
          </p:nvPr>
        </p:nvSpPr>
        <p:spPr>
          <a:xfrm>
            <a:off x="273354" y="162877"/>
            <a:ext cx="1700530" cy="48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July</a:t>
            </a:r>
            <a:r>
              <a:rPr spc="-150" dirty="0"/>
              <a:t> </a:t>
            </a:r>
            <a:r>
              <a:rPr spc="-20" dirty="0"/>
              <a:t>2027</a:t>
            </a:r>
          </a:p>
        </p:txBody>
      </p:sp>
      <p:sp>
        <p:nvSpPr>
          <p:cNvPr id="36" name="object 36"/>
          <p:cNvSpPr txBox="1"/>
          <p:nvPr/>
        </p:nvSpPr>
        <p:spPr>
          <a:xfrm>
            <a:off x="273354" y="613727"/>
            <a:ext cx="1858645" cy="39243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400" dirty="0">
                <a:solidFill>
                  <a:srgbClr val="FFFFFF"/>
                </a:solidFill>
                <a:latin typeface="Rockwell Std"/>
                <a:cs typeface="Rockwell Std"/>
              </a:rPr>
              <a:t>School </a:t>
            </a:r>
            <a:r>
              <a:rPr sz="2400" spc="-20" dirty="0">
                <a:solidFill>
                  <a:srgbClr val="FFFFFF"/>
                </a:solidFill>
                <a:latin typeface="Rockwell Std"/>
                <a:cs typeface="Rockwell Std"/>
              </a:rPr>
              <a:t>Name</a:t>
            </a:r>
            <a:endParaRPr sz="2400">
              <a:latin typeface="Rockwell Std"/>
              <a:cs typeface="Rockwell Std"/>
            </a:endParaRPr>
          </a:p>
        </p:txBody>
      </p:sp>
      <p:graphicFrame>
        <p:nvGraphicFramePr>
          <p:cNvPr id="37" name="object 37"/>
          <p:cNvGraphicFramePr>
            <a:graphicFrameLocks noGrp="1"/>
          </p:cNvGraphicFramePr>
          <p:nvPr/>
        </p:nvGraphicFramePr>
        <p:xfrm>
          <a:off x="282575" y="286638"/>
          <a:ext cx="9552305" cy="71939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05283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283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5092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541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05219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5219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056004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2098675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</a:tblGrid>
              <a:tr h="791845">
                <a:tc gridSpan="7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R w="6350">
                      <a:solidFill>
                        <a:srgbClr val="036B38"/>
                      </a:solidFill>
                      <a:prstDash val="solid"/>
                    </a:lnR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</a:txBody>
                  <a:tcPr marL="0" marR="0" marT="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4950">
                <a:tc gridSpan="7">
                  <a:txBody>
                    <a:bodyPr/>
                    <a:lstStyle/>
                    <a:p>
                      <a:pPr marL="257175">
                        <a:lnSpc>
                          <a:spcPct val="100000"/>
                        </a:lnSpc>
                        <a:spcBef>
                          <a:spcPts val="40"/>
                        </a:spcBef>
                        <a:tabLst>
                          <a:tab pos="1268095" algn="l"/>
                          <a:tab pos="2306955" algn="l"/>
                          <a:tab pos="3222625" algn="l"/>
                          <a:tab pos="4396105" algn="l"/>
                          <a:tab pos="5539740" algn="l"/>
                          <a:tab pos="6511925" algn="l"/>
                        </a:tabLst>
                      </a:pP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Sunday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Monday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Tuesday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Wednesday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Thursday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Friday</a:t>
                      </a:r>
                      <a:r>
                        <a:rPr sz="120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	</a:t>
                      </a:r>
                      <a:r>
                        <a:rPr sz="1200" spc="-10" dirty="0">
                          <a:solidFill>
                            <a:srgbClr val="FFFFFF"/>
                          </a:solidFill>
                          <a:latin typeface="Rockwell Std"/>
                          <a:cs typeface="Rockwell Std"/>
                        </a:rPr>
                        <a:t>Saturday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</a:txBody>
                  <a:tcPr marL="0" marR="0" marT="5080" marB="0">
                    <a:lnR w="6350">
                      <a:solidFill>
                        <a:srgbClr val="036B38"/>
                      </a:solidFill>
                      <a:prstDash val="solid"/>
                    </a:lnR>
                    <a:solidFill>
                      <a:srgbClr val="016A3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rowSpan="6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Bef>
                          <a:spcPts val="140"/>
                        </a:spcBef>
                      </a:pPr>
                      <a:endParaRPr sz="1400">
                        <a:latin typeface="Liberation Serif"/>
                        <a:cs typeface="Liberation Serif"/>
                      </a:endParaRPr>
                    </a:p>
                    <a:p>
                      <a:pPr marL="356235">
                        <a:lnSpc>
                          <a:spcPct val="100000"/>
                        </a:lnSpc>
                      </a:pPr>
                      <a:r>
                        <a:rPr sz="1400" b="1" u="sng" spc="-10" dirty="0">
                          <a:solidFill>
                            <a:srgbClr val="0E4B7F"/>
                          </a:solidFill>
                          <a:uFill>
                            <a:solidFill>
                              <a:srgbClr val="0E4B7F"/>
                            </a:solidFill>
                          </a:uFill>
                          <a:latin typeface="Rockwell Std"/>
                          <a:cs typeface="Rockwell Std"/>
                        </a:rPr>
                        <a:t>Announcements</a:t>
                      </a:r>
                      <a:endParaRPr sz="1400">
                        <a:latin typeface="Rockwell Std"/>
                        <a:cs typeface="Rockwell Std"/>
                      </a:endParaRPr>
                    </a:p>
                    <a:p>
                      <a:pPr marL="150495">
                        <a:lnSpc>
                          <a:spcPct val="100000"/>
                        </a:lnSpc>
                        <a:spcBef>
                          <a:spcPts val="64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Announcement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text</a:t>
                      </a:r>
                      <a:r>
                        <a:rPr sz="1100" spc="5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goes</a:t>
                      </a:r>
                      <a:r>
                        <a:rPr sz="1100" spc="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here.</a:t>
                      </a:r>
                      <a:endParaRPr sz="1100">
                        <a:latin typeface="Georgia"/>
                        <a:cs typeface="Georgia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114"/>
                        </a:spcBef>
                      </a:pPr>
                      <a:endParaRPr sz="1100">
                        <a:latin typeface="Liberation Serif"/>
                        <a:cs typeface="Liberation Serif"/>
                      </a:endParaRPr>
                    </a:p>
                    <a:p>
                      <a:pPr marL="149860" marR="341630">
                        <a:lnSpc>
                          <a:spcPct val="100000"/>
                        </a:lnSpc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Copy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and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paste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icon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1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many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times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as</a:t>
                      </a:r>
                      <a:r>
                        <a:rPr sz="1100" spc="5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need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place</a:t>
                      </a:r>
                      <a:r>
                        <a:rPr sz="1100" spc="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on</a:t>
                      </a:r>
                      <a:r>
                        <a:rPr sz="1100" spc="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2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the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days</a:t>
                      </a:r>
                      <a:r>
                        <a:rPr sz="1100" spc="3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your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features </a:t>
                      </a: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Texas</a:t>
                      </a:r>
                      <a:r>
                        <a:rPr sz="110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products.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7780" marB="0">
                    <a:lnL w="6350" cap="flat" cmpd="sng" algn="ctr">
                      <a:solidFill>
                        <a:srgbClr val="036B38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24255">
                <a:tc gridSpan="3"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spcBef>
                          <a:spcPts val="875"/>
                        </a:spcBef>
                      </a:pPr>
                      <a:r>
                        <a:rPr sz="1500" b="1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Tomatoes</a:t>
                      </a:r>
                      <a:endParaRPr sz="1500">
                        <a:latin typeface="Rockwell Std"/>
                        <a:cs typeface="Rockwell Std"/>
                      </a:endParaRPr>
                    </a:p>
                    <a:p>
                      <a:pPr marR="151765" algn="ctr">
                        <a:lnSpc>
                          <a:spcPct val="100000"/>
                        </a:lnSpc>
                        <a:spcBef>
                          <a:spcPts val="285"/>
                        </a:spcBef>
                      </a:pP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Season</a:t>
                      </a:r>
                      <a:r>
                        <a:rPr sz="1100" spc="4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in</a:t>
                      </a:r>
                      <a:r>
                        <a:rPr sz="1100" spc="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Texas:</a:t>
                      </a:r>
                      <a:r>
                        <a:rPr sz="1100" spc="-55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April</a:t>
                      </a:r>
                      <a:r>
                        <a:rPr sz="1100" spc="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-</a:t>
                      </a:r>
                      <a:r>
                        <a:rPr sz="1100" spc="5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100" spc="-10" dirty="0">
                          <a:solidFill>
                            <a:srgbClr val="036B38"/>
                          </a:solidFill>
                          <a:latin typeface="Rockwell Std"/>
                          <a:cs typeface="Rockwell Std"/>
                        </a:rPr>
                        <a:t>December</a:t>
                      </a:r>
                      <a:endParaRPr sz="1100">
                        <a:latin typeface="Rockwell Std"/>
                        <a:cs typeface="Rockwell Std"/>
                      </a:endParaRPr>
                    </a:p>
                    <a:p>
                      <a:pPr marL="1905" algn="ctr">
                        <a:lnSpc>
                          <a:spcPct val="100000"/>
                        </a:lnSpc>
                        <a:spcBef>
                          <a:spcPts val="20"/>
                        </a:spcBef>
                      </a:pP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Did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you</a:t>
                      </a:r>
                      <a:r>
                        <a:rPr sz="1200" spc="-3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 </a:t>
                      </a:r>
                      <a:r>
                        <a:rPr sz="1200" spc="-10" dirty="0">
                          <a:solidFill>
                            <a:srgbClr val="0F497F"/>
                          </a:solidFill>
                          <a:latin typeface="Rockwell Std"/>
                          <a:cs typeface="Rockwell Std"/>
                        </a:rPr>
                        <a:t>know?</a:t>
                      </a:r>
                      <a:endParaRPr sz="1200">
                        <a:latin typeface="Rockwell Std"/>
                        <a:cs typeface="Rockwell Std"/>
                      </a:endParaRPr>
                    </a:p>
                    <a:p>
                      <a:pPr marL="657860">
                        <a:lnSpc>
                          <a:spcPct val="100000"/>
                        </a:lnSpc>
                        <a:spcBef>
                          <a:spcPts val="85"/>
                        </a:spcBef>
                      </a:pP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Tomatoes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are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technically</a:t>
                      </a:r>
                      <a:r>
                        <a:rPr sz="950" spc="3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a</a:t>
                      </a:r>
                      <a:r>
                        <a:rPr sz="950" spc="4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95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berry</a:t>
                      </a:r>
                      <a:endParaRPr sz="950">
                        <a:latin typeface="Georgia"/>
                        <a:cs typeface="Georgia"/>
                      </a:endParaRPr>
                    </a:p>
                  </a:txBody>
                  <a:tcPr marL="0" marR="0" marT="11112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9525">
                      <a:solidFill>
                        <a:srgbClr val="036B38"/>
                      </a:solidFill>
                      <a:prstDash val="solid"/>
                    </a:lnR>
                    <a:lnB w="3175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>
                  <a:txBody>
                    <a:bodyPr/>
                    <a:lstStyle/>
                    <a:p>
                      <a:pPr marL="50800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25" dirty="0">
                          <a:solidFill>
                            <a:srgbClr val="B7BCD0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9525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223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0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60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35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2235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3175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50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5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0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698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02425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9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590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06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024890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19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069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22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5270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23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53975">
                        <a:lnSpc>
                          <a:spcPct val="100000"/>
                        </a:lnSpc>
                        <a:spcBef>
                          <a:spcPts val="10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24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3500">
                        <a:lnSpc>
                          <a:spcPct val="100000"/>
                        </a:lnSpc>
                        <a:spcBef>
                          <a:spcPts val="4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270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030605">
                <a:tc>
                  <a:txBody>
                    <a:bodyPr/>
                    <a:lstStyle/>
                    <a:p>
                      <a:pPr marL="476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25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9525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marL="4826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26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683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495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27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90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0325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28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5080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1594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29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120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2230">
                        <a:lnSpc>
                          <a:spcPct val="100000"/>
                        </a:lnSpc>
                        <a:spcBef>
                          <a:spcPts val="105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30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71755">
                        <a:lnSpc>
                          <a:spcPct val="100000"/>
                        </a:lnSpc>
                        <a:spcBef>
                          <a:spcPts val="325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13335" marB="0">
                    <a:lnL w="63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tc>
                  <a:txBody>
                    <a:bodyPr/>
                    <a:lstStyle/>
                    <a:p>
                      <a:pPr marL="64769">
                        <a:lnSpc>
                          <a:spcPct val="100000"/>
                        </a:lnSpc>
                        <a:spcBef>
                          <a:spcPts val="190"/>
                        </a:spcBef>
                      </a:pPr>
                      <a:r>
                        <a:rPr sz="1800" b="1" spc="-25" dirty="0">
                          <a:solidFill>
                            <a:srgbClr val="0E4B7F"/>
                          </a:solidFill>
                          <a:latin typeface="Rockwell Std"/>
                          <a:cs typeface="Rockwell Std"/>
                        </a:rPr>
                        <a:t>31</a:t>
                      </a:r>
                      <a:endParaRPr sz="1800">
                        <a:latin typeface="Rockwell Std"/>
                        <a:cs typeface="Rockwell Std"/>
                      </a:endParaRPr>
                    </a:p>
                    <a:p>
                      <a:pPr marL="69850">
                        <a:lnSpc>
                          <a:spcPct val="100000"/>
                        </a:lnSpc>
                        <a:spcBef>
                          <a:spcPts val="204"/>
                        </a:spcBef>
                      </a:pPr>
                      <a:r>
                        <a:rPr sz="110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Menu</a:t>
                      </a:r>
                      <a:r>
                        <a:rPr sz="1100" spc="15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 </a:t>
                      </a:r>
                      <a:r>
                        <a:rPr sz="1100" spc="-10" dirty="0">
                          <a:solidFill>
                            <a:srgbClr val="231F20"/>
                          </a:solidFill>
                          <a:latin typeface="Georgia"/>
                          <a:cs typeface="Georgia"/>
                        </a:rPr>
                        <a:t>Items</a:t>
                      </a:r>
                      <a:endParaRPr sz="1100">
                        <a:latin typeface="Georgia"/>
                        <a:cs typeface="Georgia"/>
                      </a:endParaRPr>
                    </a:p>
                  </a:txBody>
                  <a:tcPr marL="0" marR="0" marT="24130" marB="0">
                    <a:lnL w="6350">
                      <a:solidFill>
                        <a:srgbClr val="036B38"/>
                      </a:solidFill>
                      <a:prstDash val="solid"/>
                    </a:lnL>
                    <a:lnR w="19050">
                      <a:solidFill>
                        <a:srgbClr val="036B38"/>
                      </a:solidFill>
                      <a:prstDash val="solid"/>
                    </a:lnR>
                    <a:lnT w="6350">
                      <a:solidFill>
                        <a:srgbClr val="036B38"/>
                      </a:solidFill>
                      <a:prstDash val="solid"/>
                    </a:lnT>
                    <a:lnB w="6350">
                      <a:solidFill>
                        <a:srgbClr val="036B38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/>
                    </a:p>
                  </a:txBody>
                  <a:tcPr marL="0" marR="0" marT="17780" marB="0">
                    <a:lnL w="19050">
                      <a:solidFill>
                        <a:srgbClr val="036B38"/>
                      </a:solidFill>
                      <a:prstDash val="solid"/>
                    </a:lnL>
                    <a:lnR w="6350">
                      <a:solidFill>
                        <a:srgbClr val="036B38"/>
                      </a:solidFill>
                      <a:prstDash val="solid"/>
                    </a:lnR>
                    <a:lnB w="6350">
                      <a:solidFill>
                        <a:srgbClr val="036B38"/>
                      </a:solidFill>
                      <a:prstDash val="soli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040765">
                <a:tc gridSpan="8"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>
                        <a:lnSpc>
                          <a:spcPct val="100000"/>
                        </a:lnSpc>
                        <a:spcBef>
                          <a:spcPts val="395"/>
                        </a:spcBef>
                      </a:pPr>
                      <a:endParaRPr sz="900">
                        <a:latin typeface="Liberation Serif"/>
                        <a:cs typeface="Liberation Serif"/>
                      </a:endParaRPr>
                    </a:p>
                    <a:p>
                      <a:pPr marL="158750">
                        <a:lnSpc>
                          <a:spcPct val="100000"/>
                        </a:lnSpc>
                        <a:tabLst>
                          <a:tab pos="743585" algn="l"/>
                          <a:tab pos="2698115" algn="l"/>
                          <a:tab pos="8399145" algn="l"/>
                        </a:tabLst>
                      </a:pPr>
                      <a:r>
                        <a:rPr sz="1650" spc="-15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square</a:t>
                      </a:r>
                      <a:r>
                        <a:rPr sz="1650" baseline="-12626" dirty="0">
                          <a:solidFill>
                            <a:srgbClr val="ED1F2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spc="-15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  <a:hlinkClick r:id="rId18"/>
                        </a:rPr>
                        <a:t>www.SquareMeals.org</a:t>
                      </a:r>
                      <a:r>
                        <a:rPr sz="1350" baseline="-1234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-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product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was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funded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by</a:t>
                      </a:r>
                      <a:r>
                        <a:rPr sz="900" spc="5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USDA.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This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institution</a:t>
                      </a:r>
                      <a:r>
                        <a:rPr sz="900" spc="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is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an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equal</a:t>
                      </a:r>
                      <a:r>
                        <a:rPr sz="900" spc="55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opportunity</a:t>
                      </a:r>
                      <a:r>
                        <a:rPr sz="900" spc="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900" spc="-1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provider.</a:t>
                      </a:r>
                      <a:r>
                        <a:rPr sz="900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	</a:t>
                      </a:r>
                      <a:r>
                        <a:rPr sz="1350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Updated</a:t>
                      </a:r>
                      <a:r>
                        <a:rPr sz="1350" spc="-44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 </a:t>
                      </a:r>
                      <a:r>
                        <a:rPr sz="1350" spc="-15" baseline="-9259" dirty="0">
                          <a:solidFill>
                            <a:srgbClr val="FFFFFF"/>
                          </a:solidFill>
                          <a:latin typeface="Arial"/>
                          <a:cs typeface="Arial"/>
                        </a:rPr>
                        <a:t>05/20/26</a:t>
                      </a:r>
                      <a:endParaRPr sz="1350" baseline="-9259">
                        <a:latin typeface="Arial"/>
                        <a:cs typeface="Arial"/>
                      </a:endParaRPr>
                    </a:p>
                  </a:txBody>
                  <a:tcPr marL="0" marR="0" marT="0" marB="0">
                    <a:lnT w="6350">
                      <a:solidFill>
                        <a:srgbClr val="036B38"/>
                      </a:solidFill>
                      <a:prstDash val="solid"/>
                    </a:lnT>
                  </a:tcPr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tc hMerge="1">
                  <a:txBody>
                    <a:bodyPr/>
                    <a:lstStyle/>
                    <a:p>
                      <a:endParaRPr/>
                    </a:p>
                  </a:txBody>
                  <a:tcPr marL="0" marR="0" marT="0" marB="0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</a:tbl>
          </a:graphicData>
        </a:graphic>
      </p:graphicFrame>
      <p:pic>
        <p:nvPicPr>
          <p:cNvPr id="38" name="object 38"/>
          <p:cNvPicPr/>
          <p:nvPr/>
        </p:nvPicPr>
        <p:blipFill>
          <a:blip r:embed="rId19" cstate="print"/>
          <a:stretch>
            <a:fillRect/>
          </a:stretch>
        </p:blipFill>
        <p:spPr>
          <a:xfrm>
            <a:off x="7808976" y="2880347"/>
            <a:ext cx="255216" cy="238754"/>
          </a:xfrm>
          <a:prstGeom prst="rect">
            <a:avLst/>
          </a:prstGeom>
        </p:spPr>
      </p:pic>
      <p:pic>
        <p:nvPicPr>
          <p:cNvPr id="39" name="object 39"/>
          <p:cNvPicPr/>
          <p:nvPr/>
        </p:nvPicPr>
        <p:blipFill>
          <a:blip r:embed="rId20" cstate="print"/>
          <a:stretch>
            <a:fillRect/>
          </a:stretch>
        </p:blipFill>
        <p:spPr>
          <a:xfrm>
            <a:off x="7679055" y="5416803"/>
            <a:ext cx="2087130" cy="1028725"/>
          </a:xfrm>
          <a:prstGeom prst="rect">
            <a:avLst/>
          </a:prstGeom>
        </p:spPr>
      </p:pic>
      <p:pic>
        <p:nvPicPr>
          <p:cNvPr id="40" name="object 40"/>
          <p:cNvPicPr/>
          <p:nvPr/>
        </p:nvPicPr>
        <p:blipFill>
          <a:blip r:embed="rId21" cstate="print"/>
          <a:stretch>
            <a:fillRect/>
          </a:stretch>
        </p:blipFill>
        <p:spPr>
          <a:xfrm>
            <a:off x="8042503" y="425945"/>
            <a:ext cx="1345726" cy="841082"/>
          </a:xfrm>
          <a:prstGeom prst="rect">
            <a:avLst/>
          </a:prstGeom>
        </p:spPr>
      </p:pic>
      <p:sp>
        <p:nvSpPr>
          <p:cNvPr id="41" name="object 41"/>
          <p:cNvSpPr txBox="1"/>
          <p:nvPr/>
        </p:nvSpPr>
        <p:spPr>
          <a:xfrm>
            <a:off x="824459" y="6843530"/>
            <a:ext cx="185420" cy="407034"/>
          </a:xfrm>
          <a:prstGeom prst="rect">
            <a:avLst/>
          </a:prstGeom>
        </p:spPr>
        <p:txBody>
          <a:bodyPr vert="vert270" wrap="square" lIns="0" tIns="190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1100" spc="-10" dirty="0">
                <a:solidFill>
                  <a:srgbClr val="ED1F2F"/>
                </a:solidFill>
                <a:latin typeface="Arial"/>
                <a:cs typeface="Arial"/>
              </a:rPr>
              <a:t>meals</a:t>
            </a:r>
            <a:endParaRPr sz="11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FFF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2416</Words>
  <Application>Microsoft Macintosh PowerPoint</Application>
  <PresentationFormat>Custom</PresentationFormat>
  <Paragraphs>1020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Arial</vt:lpstr>
      <vt:lpstr>Calibri</vt:lpstr>
      <vt:lpstr>Georgia</vt:lpstr>
      <vt:lpstr>Liberation Serif</vt:lpstr>
      <vt:lpstr>Rockwell Std</vt:lpstr>
      <vt:lpstr>Office Theme</vt:lpstr>
      <vt:lpstr>PowerPoint Presentation</vt:lpstr>
      <vt:lpstr>September 2026</vt:lpstr>
      <vt:lpstr>October 2026</vt:lpstr>
      <vt:lpstr>November 2026</vt:lpstr>
      <vt:lpstr>December 2026</vt:lpstr>
      <vt:lpstr>January 2027</vt:lpstr>
      <vt:lpstr>February 2027</vt:lpstr>
      <vt:lpstr>March 2027</vt:lpstr>
      <vt:lpstr>PowerPoint Presentation</vt:lpstr>
      <vt:lpstr>May 2027</vt:lpstr>
      <vt:lpstr>June 2027</vt:lpstr>
      <vt:lpstr>July 2027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Marc Drumwright</cp:lastModifiedBy>
  <cp:revision>1</cp:revision>
  <dcterms:created xsi:type="dcterms:W3CDTF">2026-06-22T14:11:27Z</dcterms:created>
  <dcterms:modified xsi:type="dcterms:W3CDTF">2026-06-22T14:12:27Z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v10.0.19912.1</vt:lpwstr>
  </property>
  <property fmtid="{D5CDD505-2E9C-101B-9397-08002B2CF9AE}" pid="3" name="Created">
    <vt:filetime>2026-06-22T00:00:00Z</vt:filetime>
  </property>
  <property fmtid="{D5CDD505-2E9C-101B-9397-08002B2CF9AE}" pid="4" name="CreationClient">
    <vt:lpwstr>hz-json-import</vt:lpwstr>
  </property>
  <property fmtid="{D5CDD505-2E9C-101B-9397-08002B2CF9AE}" pid="5" name="Creator">
    <vt:lpwstr>Adobe Express</vt:lpwstr>
  </property>
  <property fmtid="{D5CDD505-2E9C-101B-9397-08002B2CF9AE}" pid="6" name="LastSaved">
    <vt:filetime>2026-06-22T00:00:00Z</vt:filetime>
  </property>
  <property fmtid="{D5CDD505-2E9C-101B-9397-08002B2CF9AE}" pid="7" name="Producer">
    <vt:lpwstr>Adobe Express</vt:lpwstr>
  </property>
</Properties>
</file>